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8.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9.xml" ContentType="application/vnd.openxmlformats-officedocument.theme+xml"/>
  <Override PartName="/ppt/media/image54.svg" ContentType="image/svg"/>
  <Override PartName="/ppt/media/image56.svg" ContentType="image/svg"/>
  <Override PartName="/ppt/media/image59.svg" ContentType="image/svg"/>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0.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7" Type="http://schemas.microsoft.com/office/2020/02/relationships/classificationlabels" Target="docMetadata/LabelInfo.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29" r:id="rId4"/>
    <p:sldMasterId id="2147484613" r:id="rId5"/>
    <p:sldMasterId id="2147484647" r:id="rId6"/>
    <p:sldMasterId id="2147484677" r:id="rId7"/>
    <p:sldMasterId id="2147484698" r:id="rId8"/>
    <p:sldMasterId id="2147484720" r:id="rId9"/>
    <p:sldMasterId id="2147484741" r:id="rId10"/>
    <p:sldMasterId id="2147484757" r:id="rId11"/>
    <p:sldMasterId id="2147484779" r:id="rId12"/>
    <p:sldMasterId id="2147484828" r:id="rId13"/>
    <p:sldMasterId id="2147483729" r:id="rId14"/>
  </p:sldMasterIdLst>
  <p:notesMasterIdLst>
    <p:notesMasterId r:id="rId40"/>
  </p:notesMasterIdLst>
  <p:handoutMasterIdLst>
    <p:handoutMasterId r:id="rId41"/>
  </p:handoutMasterIdLst>
  <p:sldIdLst>
    <p:sldId id="258" r:id="rId15"/>
    <p:sldId id="11421" r:id="rId16"/>
    <p:sldId id="11423" r:id="rId17"/>
    <p:sldId id="268" r:id="rId18"/>
    <p:sldId id="270" r:id="rId19"/>
    <p:sldId id="272" r:id="rId20"/>
    <p:sldId id="274" r:id="rId21"/>
    <p:sldId id="276" r:id="rId22"/>
    <p:sldId id="323" r:id="rId23"/>
    <p:sldId id="278" r:id="rId24"/>
    <p:sldId id="280" r:id="rId25"/>
    <p:sldId id="282" r:id="rId26"/>
    <p:sldId id="2076138681" r:id="rId27"/>
    <p:sldId id="2076138689" r:id="rId28"/>
    <p:sldId id="2076138686" r:id="rId29"/>
    <p:sldId id="288" r:id="rId30"/>
    <p:sldId id="290" r:id="rId31"/>
    <p:sldId id="292" r:id="rId32"/>
    <p:sldId id="294" r:id="rId33"/>
    <p:sldId id="296" r:id="rId34"/>
    <p:sldId id="298" r:id="rId35"/>
    <p:sldId id="300" r:id="rId36"/>
    <p:sldId id="302" r:id="rId37"/>
    <p:sldId id="304" r:id="rId38"/>
    <p:sldId id="2076138688" r:id="rId39"/>
  </p:sldIdLst>
  <p:sldSz cx="12188825" cy="6858000"/>
  <p:notesSz cx="9385300" cy="7077075"/>
  <p:defaultTextStyle>
    <a:defPPr>
      <a:defRPr lang="en-US"/>
    </a:defPPr>
    <a:lvl1pPr marL="0" algn="l" defTabSz="607673" rtl="0" eaLnBrk="1" latinLnBrk="0" hangingPunct="1">
      <a:defRPr sz="2400" kern="1200">
        <a:solidFill>
          <a:schemeClr val="tx1"/>
        </a:solidFill>
        <a:latin typeface="+mn-lt"/>
        <a:ea typeface="+mn-ea"/>
        <a:cs typeface="+mn-cs"/>
      </a:defRPr>
    </a:lvl1pPr>
    <a:lvl2pPr marL="607673" algn="l" defTabSz="607673" rtl="0" eaLnBrk="1" latinLnBrk="0" hangingPunct="1">
      <a:defRPr sz="2400" kern="1200">
        <a:solidFill>
          <a:schemeClr val="tx1"/>
        </a:solidFill>
        <a:latin typeface="+mn-lt"/>
        <a:ea typeface="+mn-ea"/>
        <a:cs typeface="+mn-cs"/>
      </a:defRPr>
    </a:lvl2pPr>
    <a:lvl3pPr marL="1215346" algn="l" defTabSz="607673" rtl="0" eaLnBrk="1" latinLnBrk="0" hangingPunct="1">
      <a:defRPr sz="2400" kern="1200">
        <a:solidFill>
          <a:schemeClr val="tx1"/>
        </a:solidFill>
        <a:latin typeface="+mn-lt"/>
        <a:ea typeface="+mn-ea"/>
        <a:cs typeface="+mn-cs"/>
      </a:defRPr>
    </a:lvl3pPr>
    <a:lvl4pPr marL="1823018" algn="l" defTabSz="607673" rtl="0" eaLnBrk="1" latinLnBrk="0" hangingPunct="1">
      <a:defRPr sz="2400" kern="1200">
        <a:solidFill>
          <a:schemeClr val="tx1"/>
        </a:solidFill>
        <a:latin typeface="+mn-lt"/>
        <a:ea typeface="+mn-ea"/>
        <a:cs typeface="+mn-cs"/>
      </a:defRPr>
    </a:lvl4pPr>
    <a:lvl5pPr marL="2430685" algn="l" defTabSz="607673" rtl="0" eaLnBrk="1" latinLnBrk="0" hangingPunct="1">
      <a:defRPr sz="2400" kern="1200">
        <a:solidFill>
          <a:schemeClr val="tx1"/>
        </a:solidFill>
        <a:latin typeface="+mn-lt"/>
        <a:ea typeface="+mn-ea"/>
        <a:cs typeface="+mn-cs"/>
      </a:defRPr>
    </a:lvl5pPr>
    <a:lvl6pPr marL="3038345" algn="l" defTabSz="607673" rtl="0" eaLnBrk="1" latinLnBrk="0" hangingPunct="1">
      <a:defRPr sz="2400" kern="1200">
        <a:solidFill>
          <a:schemeClr val="tx1"/>
        </a:solidFill>
        <a:latin typeface="+mn-lt"/>
        <a:ea typeface="+mn-ea"/>
        <a:cs typeface="+mn-cs"/>
      </a:defRPr>
    </a:lvl6pPr>
    <a:lvl7pPr marL="3646032" algn="l" defTabSz="607673" rtl="0" eaLnBrk="1" latinLnBrk="0" hangingPunct="1">
      <a:defRPr sz="2400" kern="1200">
        <a:solidFill>
          <a:schemeClr val="tx1"/>
        </a:solidFill>
        <a:latin typeface="+mn-lt"/>
        <a:ea typeface="+mn-ea"/>
        <a:cs typeface="+mn-cs"/>
      </a:defRPr>
    </a:lvl7pPr>
    <a:lvl8pPr marL="4253689" algn="l" defTabSz="607673" rtl="0" eaLnBrk="1" latinLnBrk="0" hangingPunct="1">
      <a:defRPr sz="2400" kern="1200">
        <a:solidFill>
          <a:schemeClr val="tx1"/>
        </a:solidFill>
        <a:latin typeface="+mn-lt"/>
        <a:ea typeface="+mn-ea"/>
        <a:cs typeface="+mn-cs"/>
      </a:defRPr>
    </a:lvl8pPr>
    <a:lvl9pPr marL="4861345" algn="l" defTabSz="60767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5F4B77D-B507-46A0-B0AD-D61A4579C551}">
          <p14:sldIdLst>
            <p14:sldId id="258"/>
            <p14:sldId id="11421"/>
            <p14:sldId id="11423"/>
            <p14:sldId id="268"/>
            <p14:sldId id="270"/>
            <p14:sldId id="272"/>
            <p14:sldId id="274"/>
            <p14:sldId id="276"/>
            <p14:sldId id="323"/>
            <p14:sldId id="278"/>
            <p14:sldId id="280"/>
            <p14:sldId id="282"/>
            <p14:sldId id="2076138681"/>
            <p14:sldId id="2076138689"/>
            <p14:sldId id="2076138686"/>
          </p14:sldIdLst>
        </p14:section>
        <p14:section name="Appendix" id="{3C4E432A-7FA1-4DDA-B9AD-148FE55C2FAC}">
          <p14:sldIdLst>
            <p14:sldId id="288"/>
            <p14:sldId id="290"/>
            <p14:sldId id="292"/>
            <p14:sldId id="294"/>
            <p14:sldId id="296"/>
            <p14:sldId id="298"/>
            <p14:sldId id="300"/>
            <p14:sldId id="302"/>
            <p14:sldId id="304"/>
            <p14:sldId id="2076138688"/>
          </p14:sldIdLst>
        </p14:section>
      </p14:sectionLst>
    </p:ext>
    <p:ext uri="{EFAFB233-063F-42B5-8137-9DF3F51BA10A}">
      <p15:sldGuideLst xmlns:p15="http://schemas.microsoft.com/office/powerpoint/2012/main">
        <p15:guide id="1" orient="horz" pos="576">
          <p15:clr>
            <a:srgbClr val="A4A3A4"/>
          </p15:clr>
        </p15:guide>
        <p15:guide id="2" orient="horz" pos="4224">
          <p15:clr>
            <a:srgbClr val="A4A3A4"/>
          </p15:clr>
        </p15:guide>
        <p15:guide id="3" orient="horz" pos="3744">
          <p15:clr>
            <a:srgbClr val="A4A3A4"/>
          </p15:clr>
        </p15:guide>
        <p15:guide id="4" orient="horz" pos="768">
          <p15:clr>
            <a:srgbClr val="A4A3A4"/>
          </p15:clr>
        </p15:guide>
        <p15:guide id="5" orient="horz" pos="166">
          <p15:clr>
            <a:srgbClr val="A4A3A4"/>
          </p15:clr>
        </p15:guide>
        <p15:guide id="6" orient="horz" pos="3232">
          <p15:clr>
            <a:srgbClr val="A4A3A4"/>
          </p15:clr>
        </p15:guide>
        <p15:guide id="7" pos="3935">
          <p15:clr>
            <a:srgbClr val="A4A3A4"/>
          </p15:clr>
        </p15:guide>
        <p15:guide id="8" pos="287">
          <p15:clr>
            <a:srgbClr val="A4A3A4"/>
          </p15:clr>
        </p15:guide>
        <p15:guide id="9" pos="7391">
          <p15:clr>
            <a:srgbClr val="A4A3A4"/>
          </p15:clr>
        </p15:guide>
        <p15:guide id="10" pos="863">
          <p15:clr>
            <a:srgbClr val="A4A3A4"/>
          </p15:clr>
        </p15:guide>
        <p15:guide id="11" pos="6815">
          <p15:clr>
            <a:srgbClr val="A4A3A4"/>
          </p15:clr>
        </p15:guide>
        <p15:guide id="12" pos="3839">
          <p15:clr>
            <a:srgbClr val="A4A3A4"/>
          </p15:clr>
        </p15:guide>
        <p15:guide id="13" pos="3743">
          <p15:clr>
            <a:srgbClr val="A4A3A4"/>
          </p15:clr>
        </p15:guide>
        <p15:guide id="14" orient="horz" pos="595">
          <p15:clr>
            <a:srgbClr val="A4A3A4"/>
          </p15:clr>
        </p15:guide>
        <p15:guide id="15" orient="horz" pos="3760">
          <p15:clr>
            <a:srgbClr val="A4A3A4"/>
          </p15:clr>
        </p15:guide>
        <p15:guide id="16" orient="horz" pos="688">
          <p15:clr>
            <a:srgbClr val="A4A3A4"/>
          </p15:clr>
        </p15:guide>
        <p15:guide id="17" orient="horz" pos="3067">
          <p15:clr>
            <a:srgbClr val="A4A3A4"/>
          </p15:clr>
        </p15:guide>
        <p15:guide id="18" orient="horz" pos="1385">
          <p15:clr>
            <a:srgbClr val="A4A3A4"/>
          </p15:clr>
        </p15:guide>
        <p15:guide id="19" orient="horz" pos="1484">
          <p15:clr>
            <a:srgbClr val="A4A3A4"/>
          </p15:clr>
        </p15:guide>
        <p15:guide id="20" orient="horz" pos="2175">
          <p15:clr>
            <a:srgbClr val="A4A3A4"/>
          </p15:clr>
        </p15:guide>
        <p15:guide id="21" orient="horz" pos="2275">
          <p15:clr>
            <a:srgbClr val="A4A3A4"/>
          </p15:clr>
        </p15:guide>
        <p15:guide id="22" orient="horz" pos="2976">
          <p15:clr>
            <a:srgbClr val="A4A3A4"/>
          </p15:clr>
        </p15:guide>
        <p15:guide id="23" orient="horz" pos="259">
          <p15:clr>
            <a:srgbClr val="A4A3A4"/>
          </p15:clr>
        </p15:guide>
        <p15:guide id="24" orient="horz" pos="3393">
          <p15:clr>
            <a:srgbClr val="A4A3A4"/>
          </p15:clr>
        </p15:guide>
        <p15:guide id="25" pos="3883">
          <p15:clr>
            <a:srgbClr val="A4A3A4"/>
          </p15:clr>
        </p15:guide>
        <p15:guide id="26" pos="248">
          <p15:clr>
            <a:srgbClr val="A4A3A4"/>
          </p15:clr>
        </p15:guide>
        <p15:guide id="27" pos="7423">
          <p15:clr>
            <a:srgbClr val="A4A3A4"/>
          </p15:clr>
        </p15:guide>
        <p15:guide id="28" pos="711">
          <p15:clr>
            <a:srgbClr val="A4A3A4"/>
          </p15:clr>
        </p15:guide>
        <p15:guide id="29" pos="6958">
          <p15:clr>
            <a:srgbClr val="A4A3A4"/>
          </p15:clr>
        </p15:guide>
        <p15:guide id="30" pos="3833">
          <p15:clr>
            <a:srgbClr val="A4A3A4"/>
          </p15:clr>
        </p15:guide>
        <p15:guide id="31" pos="3783">
          <p15:clr>
            <a:srgbClr val="A4A3A4"/>
          </p15:clr>
        </p15:guide>
        <p15:guide id="32" pos="1407">
          <p15:clr>
            <a:srgbClr val="A4A3A4"/>
          </p15:clr>
        </p15:guide>
        <p15:guide id="33" pos="1508">
          <p15:clr>
            <a:srgbClr val="A4A3A4"/>
          </p15:clr>
        </p15:guide>
        <p15:guide id="34" pos="2199">
          <p15:clr>
            <a:srgbClr val="A4A3A4"/>
          </p15:clr>
        </p15:guide>
        <p15:guide id="35" pos="2297">
          <p15:clr>
            <a:srgbClr val="A4A3A4"/>
          </p15:clr>
        </p15:guide>
        <p15:guide id="36" pos="2990">
          <p15:clr>
            <a:srgbClr val="A4A3A4"/>
          </p15:clr>
        </p15:guide>
        <p15:guide id="37" pos="3091">
          <p15:clr>
            <a:srgbClr val="A4A3A4"/>
          </p15:clr>
        </p15:guide>
        <p15:guide id="38" pos="4579">
          <p15:clr>
            <a:srgbClr val="A4A3A4"/>
          </p15:clr>
        </p15:guide>
        <p15:guide id="39" pos="4675">
          <p15:clr>
            <a:srgbClr val="A4A3A4"/>
          </p15:clr>
        </p15:guide>
        <p15:guide id="40" pos="5371">
          <p15:clr>
            <a:srgbClr val="A4A3A4"/>
          </p15:clr>
        </p15:guide>
        <p15:guide id="41" pos="5467">
          <p15:clr>
            <a:srgbClr val="A4A3A4"/>
          </p15:clr>
        </p15:guide>
        <p15:guide id="42" pos="6163">
          <p15:clr>
            <a:srgbClr val="A4A3A4"/>
          </p15:clr>
        </p15:guide>
        <p15:guide id="43" pos="6264">
          <p15:clr>
            <a:srgbClr val="A4A3A4"/>
          </p15:clr>
        </p15:guide>
        <p15:guide id="44" pos="3799">
          <p15:clr>
            <a:srgbClr val="A4A3A4"/>
          </p15:clr>
        </p15:guide>
        <p15:guide id="45" pos="2864">
          <p15:clr>
            <a:srgbClr val="A4A3A4"/>
          </p15:clr>
        </p15:guide>
      </p15:sldGuideLst>
    </p:ext>
    <p:ext uri="{2D200454-40CA-4A62-9FC3-DE9A4176ACB9}">
      <p15:notesGuideLst xmlns:p15="http://schemas.microsoft.com/office/powerpoint/2012/main">
        <p15:guide id="1" orient="horz" pos="2956">
          <p15:clr>
            <a:srgbClr val="A4A3A4"/>
          </p15:clr>
        </p15:guide>
        <p15:guide id="2" pos="2229">
          <p15:clr>
            <a:srgbClr val="A4A3A4"/>
          </p15:clr>
        </p15:guide>
        <p15:guide id="3" orient="horz" pos="2229">
          <p15:clr>
            <a:srgbClr val="A4A3A4"/>
          </p15:clr>
        </p15:guide>
        <p15:guide id="4" pos="295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aren" initials="K" lastIdx="94" clrIdx="0"/>
  <p:cmAuthor id="1" name="Lisa Ginther Huh" initials="LMGH" lastIdx="544" clrIdx="1"/>
  <p:cmAuthor id="2" name="Jordan" initials="J" lastIdx="0" clrIdx="2"/>
  <p:cmAuthor id="3" name="Jason Russell" initials="JR" lastIdx="1" clrIdx="3"/>
  <p:cmAuthor id="4" name="David Carmichael" initials="DC" lastIdx="2" clrIdx="4"/>
  <p:cmAuthor id="5" name="Dan O'Hara" initials="DO" lastIdx="1" clrIdx="5"/>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8686"/>
    <a:srgbClr val="0078D7"/>
    <a:srgbClr val="090D27"/>
    <a:srgbClr val="262626"/>
    <a:srgbClr val="0F6FC6"/>
    <a:srgbClr val="F86223"/>
    <a:srgbClr val="006EBD"/>
    <a:srgbClr val="FFFFFF"/>
    <a:srgbClr val="000000"/>
    <a:srgbClr val="FF58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D2D7B1-7D8A-40C8-9113-2E9F84FA6865}" v="3" dt="2022-05-27T12:29:08.5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49" autoAdjust="0"/>
    <p:restoredTop sz="84910" autoAdjust="0"/>
  </p:normalViewPr>
  <p:slideViewPr>
    <p:cSldViewPr snapToGrid="0" snapToObjects="1">
      <p:cViewPr varScale="1">
        <p:scale>
          <a:sx n="70" d="100"/>
          <a:sy n="70" d="100"/>
        </p:scale>
        <p:origin x="1378" y="43"/>
      </p:cViewPr>
      <p:guideLst>
        <p:guide orient="horz" pos="576"/>
        <p:guide orient="horz" pos="4224"/>
        <p:guide orient="horz" pos="3744"/>
        <p:guide orient="horz" pos="768"/>
        <p:guide orient="horz" pos="166"/>
        <p:guide orient="horz" pos="3232"/>
        <p:guide pos="3935"/>
        <p:guide pos="287"/>
        <p:guide pos="7391"/>
        <p:guide pos="863"/>
        <p:guide pos="6815"/>
        <p:guide pos="3839"/>
        <p:guide pos="3743"/>
        <p:guide orient="horz" pos="595"/>
        <p:guide orient="horz" pos="3760"/>
        <p:guide orient="horz" pos="688"/>
        <p:guide orient="horz" pos="3067"/>
        <p:guide orient="horz" pos="1385"/>
        <p:guide orient="horz" pos="1484"/>
        <p:guide orient="horz" pos="2175"/>
        <p:guide orient="horz" pos="2275"/>
        <p:guide orient="horz" pos="2976"/>
        <p:guide orient="horz" pos="259"/>
        <p:guide orient="horz" pos="3393"/>
        <p:guide pos="3883"/>
        <p:guide pos="248"/>
        <p:guide pos="7423"/>
        <p:guide pos="711"/>
        <p:guide pos="6958"/>
        <p:guide pos="3833"/>
        <p:guide pos="3783"/>
        <p:guide pos="1407"/>
        <p:guide pos="1508"/>
        <p:guide pos="2199"/>
        <p:guide pos="2297"/>
        <p:guide pos="2990"/>
        <p:guide pos="3091"/>
        <p:guide pos="4579"/>
        <p:guide pos="4675"/>
        <p:guide pos="5371"/>
        <p:guide pos="5467"/>
        <p:guide pos="6163"/>
        <p:guide pos="6264"/>
        <p:guide pos="3799"/>
        <p:guide pos="286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Objects="1">
      <p:cViewPr>
        <p:scale>
          <a:sx n="90" d="100"/>
          <a:sy n="90" d="100"/>
        </p:scale>
        <p:origin x="-2294" y="360"/>
      </p:cViewPr>
      <p:guideLst>
        <p:guide orient="horz" pos="2956"/>
        <p:guide pos="2229"/>
        <p:guide orient="horz" pos="2229"/>
        <p:guide pos="295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tableStyles" Target="tableStyles.xml"/><Relationship Id="rId20" Type="http://schemas.openxmlformats.org/officeDocument/2006/relationships/slide" Target="slides/slide6.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uno Capuano" userId="bef06dffdb192125" providerId="LiveId" clId="{422E26A6-79E3-4FE8-B7BB-B131BB8506E2}"/>
    <pc:docChg chg="custSel addSld delSld modSld addSection modSection">
      <pc:chgData name="Bruno Capuano" userId="bef06dffdb192125" providerId="LiveId" clId="{422E26A6-79E3-4FE8-B7BB-B131BB8506E2}" dt="2022-05-18T12:04:43.895" v="58" actId="47"/>
      <pc:docMkLst>
        <pc:docMk/>
      </pc:docMkLst>
      <pc:sldChg chg="addSp delSp modSp add mod">
        <pc:chgData name="Bruno Capuano" userId="bef06dffdb192125" providerId="LiveId" clId="{422E26A6-79E3-4FE8-B7BB-B131BB8506E2}" dt="2022-05-18T12:04:29.660" v="55" actId="403"/>
        <pc:sldMkLst>
          <pc:docMk/>
          <pc:sldMk cId="2193842510" sldId="258"/>
        </pc:sldMkLst>
        <pc:spChg chg="mod">
          <ac:chgData name="Bruno Capuano" userId="bef06dffdb192125" providerId="LiveId" clId="{422E26A6-79E3-4FE8-B7BB-B131BB8506E2}" dt="2022-05-18T12:04:14.027" v="39" actId="14100"/>
          <ac:spMkLst>
            <pc:docMk/>
            <pc:sldMk cId="2193842510" sldId="258"/>
            <ac:spMk id="2" creationId="{430F800C-C5F3-DF43-8DD1-6F3AE4D8CFC3}"/>
          </ac:spMkLst>
        </pc:spChg>
        <pc:spChg chg="add del mod">
          <ac:chgData name="Bruno Capuano" userId="bef06dffdb192125" providerId="LiveId" clId="{422E26A6-79E3-4FE8-B7BB-B131BB8506E2}" dt="2022-05-18T12:04:24.539" v="43" actId="478"/>
          <ac:spMkLst>
            <pc:docMk/>
            <pc:sldMk cId="2193842510" sldId="258"/>
            <ac:spMk id="4" creationId="{EED254DA-4AE5-8DE1-19DA-6C49D9FD5DEA}"/>
          </ac:spMkLst>
        </pc:spChg>
        <pc:spChg chg="mod">
          <ac:chgData name="Bruno Capuano" userId="bef06dffdb192125" providerId="LiveId" clId="{422E26A6-79E3-4FE8-B7BB-B131BB8506E2}" dt="2022-05-18T12:04:29.660" v="55" actId="403"/>
          <ac:spMkLst>
            <pc:docMk/>
            <pc:sldMk cId="2193842510" sldId="258"/>
            <ac:spMk id="7" creationId="{53CA1D84-1810-C141-9BFC-9798DAC1A666}"/>
          </ac:spMkLst>
        </pc:spChg>
        <pc:spChg chg="del">
          <ac:chgData name="Bruno Capuano" userId="bef06dffdb192125" providerId="LiveId" clId="{422E26A6-79E3-4FE8-B7BB-B131BB8506E2}" dt="2022-05-18T12:04:22.735" v="42" actId="478"/>
          <ac:spMkLst>
            <pc:docMk/>
            <pc:sldMk cId="2193842510" sldId="258"/>
            <ac:spMk id="9" creationId="{B9451BE4-86D9-DD45-8653-C74B45BFA137}"/>
          </ac:spMkLst>
        </pc:spChg>
      </pc:sldChg>
      <pc:sldChg chg="del">
        <pc:chgData name="Bruno Capuano" userId="bef06dffdb192125" providerId="LiveId" clId="{422E26A6-79E3-4FE8-B7BB-B131BB8506E2}" dt="2022-05-17T17:57:25.788" v="28" actId="47"/>
        <pc:sldMkLst>
          <pc:docMk/>
          <pc:sldMk cId="0" sldId="259"/>
        </pc:sldMkLst>
      </pc:sldChg>
      <pc:sldChg chg="del">
        <pc:chgData name="Bruno Capuano" userId="bef06dffdb192125" providerId="LiveId" clId="{422E26A6-79E3-4FE8-B7BB-B131BB8506E2}" dt="2022-05-17T17:57:25.788" v="28" actId="47"/>
        <pc:sldMkLst>
          <pc:docMk/>
          <pc:sldMk cId="0" sldId="260"/>
        </pc:sldMkLst>
      </pc:sldChg>
      <pc:sldChg chg="del">
        <pc:chgData name="Bruno Capuano" userId="bef06dffdb192125" providerId="LiveId" clId="{422E26A6-79E3-4FE8-B7BB-B131BB8506E2}" dt="2022-05-17T17:57:25.788" v="28" actId="47"/>
        <pc:sldMkLst>
          <pc:docMk/>
          <pc:sldMk cId="0" sldId="261"/>
        </pc:sldMkLst>
      </pc:sldChg>
      <pc:sldChg chg="add">
        <pc:chgData name="Bruno Capuano" userId="bef06dffdb192125" providerId="LiveId" clId="{422E26A6-79E3-4FE8-B7BB-B131BB8506E2}" dt="2022-05-17T17:57:17.165" v="27"/>
        <pc:sldMkLst>
          <pc:docMk/>
          <pc:sldMk cId="0" sldId="268"/>
        </pc:sldMkLst>
      </pc:sldChg>
      <pc:sldChg chg="add">
        <pc:chgData name="Bruno Capuano" userId="bef06dffdb192125" providerId="LiveId" clId="{422E26A6-79E3-4FE8-B7BB-B131BB8506E2}" dt="2022-05-17T17:57:17.165" v="27"/>
        <pc:sldMkLst>
          <pc:docMk/>
          <pc:sldMk cId="0" sldId="270"/>
        </pc:sldMkLst>
      </pc:sldChg>
      <pc:sldChg chg="add">
        <pc:chgData name="Bruno Capuano" userId="bef06dffdb192125" providerId="LiveId" clId="{422E26A6-79E3-4FE8-B7BB-B131BB8506E2}" dt="2022-05-17T17:57:17.165" v="27"/>
        <pc:sldMkLst>
          <pc:docMk/>
          <pc:sldMk cId="0" sldId="272"/>
        </pc:sldMkLst>
      </pc:sldChg>
      <pc:sldChg chg="add">
        <pc:chgData name="Bruno Capuano" userId="bef06dffdb192125" providerId="LiveId" clId="{422E26A6-79E3-4FE8-B7BB-B131BB8506E2}" dt="2022-05-17T17:57:17.165" v="27"/>
        <pc:sldMkLst>
          <pc:docMk/>
          <pc:sldMk cId="0" sldId="274"/>
        </pc:sldMkLst>
      </pc:sldChg>
      <pc:sldChg chg="add">
        <pc:chgData name="Bruno Capuano" userId="bef06dffdb192125" providerId="LiveId" clId="{422E26A6-79E3-4FE8-B7BB-B131BB8506E2}" dt="2022-05-17T17:57:17.165" v="27"/>
        <pc:sldMkLst>
          <pc:docMk/>
          <pc:sldMk cId="0" sldId="276"/>
        </pc:sldMkLst>
      </pc:sldChg>
      <pc:sldChg chg="add">
        <pc:chgData name="Bruno Capuano" userId="bef06dffdb192125" providerId="LiveId" clId="{422E26A6-79E3-4FE8-B7BB-B131BB8506E2}" dt="2022-05-17T17:57:17.165" v="27"/>
        <pc:sldMkLst>
          <pc:docMk/>
          <pc:sldMk cId="0" sldId="278"/>
        </pc:sldMkLst>
      </pc:sldChg>
      <pc:sldChg chg="add">
        <pc:chgData name="Bruno Capuano" userId="bef06dffdb192125" providerId="LiveId" clId="{422E26A6-79E3-4FE8-B7BB-B131BB8506E2}" dt="2022-05-17T17:57:17.165" v="27"/>
        <pc:sldMkLst>
          <pc:docMk/>
          <pc:sldMk cId="0" sldId="280"/>
        </pc:sldMkLst>
      </pc:sldChg>
      <pc:sldChg chg="add">
        <pc:chgData name="Bruno Capuano" userId="bef06dffdb192125" providerId="LiveId" clId="{422E26A6-79E3-4FE8-B7BB-B131BB8506E2}" dt="2022-05-17T17:57:17.165" v="27"/>
        <pc:sldMkLst>
          <pc:docMk/>
          <pc:sldMk cId="0" sldId="282"/>
        </pc:sldMkLst>
      </pc:sldChg>
      <pc:sldChg chg="add del">
        <pc:chgData name="Bruno Capuano" userId="bef06dffdb192125" providerId="LiveId" clId="{422E26A6-79E3-4FE8-B7BB-B131BB8506E2}" dt="2022-05-17T17:57:50.799" v="30"/>
        <pc:sldMkLst>
          <pc:docMk/>
          <pc:sldMk cId="0" sldId="284"/>
        </pc:sldMkLst>
      </pc:sldChg>
      <pc:sldChg chg="add del">
        <pc:chgData name="Bruno Capuano" userId="bef06dffdb192125" providerId="LiveId" clId="{422E26A6-79E3-4FE8-B7BB-B131BB8506E2}" dt="2022-05-17T17:57:50.799" v="30"/>
        <pc:sldMkLst>
          <pc:docMk/>
          <pc:sldMk cId="0" sldId="286"/>
        </pc:sldMkLst>
      </pc:sldChg>
      <pc:sldChg chg="add del">
        <pc:chgData name="Bruno Capuano" userId="bef06dffdb192125" providerId="LiveId" clId="{422E26A6-79E3-4FE8-B7BB-B131BB8506E2}" dt="2022-05-17T17:58:06.116" v="33"/>
        <pc:sldMkLst>
          <pc:docMk/>
          <pc:sldMk cId="0" sldId="288"/>
        </pc:sldMkLst>
      </pc:sldChg>
      <pc:sldChg chg="add del">
        <pc:chgData name="Bruno Capuano" userId="bef06dffdb192125" providerId="LiveId" clId="{422E26A6-79E3-4FE8-B7BB-B131BB8506E2}" dt="2022-05-17T17:58:06.116" v="33"/>
        <pc:sldMkLst>
          <pc:docMk/>
          <pc:sldMk cId="0" sldId="290"/>
        </pc:sldMkLst>
      </pc:sldChg>
      <pc:sldChg chg="add del">
        <pc:chgData name="Bruno Capuano" userId="bef06dffdb192125" providerId="LiveId" clId="{422E26A6-79E3-4FE8-B7BB-B131BB8506E2}" dt="2022-05-17T17:58:06.116" v="33"/>
        <pc:sldMkLst>
          <pc:docMk/>
          <pc:sldMk cId="0" sldId="292"/>
        </pc:sldMkLst>
      </pc:sldChg>
      <pc:sldChg chg="add del">
        <pc:chgData name="Bruno Capuano" userId="bef06dffdb192125" providerId="LiveId" clId="{422E26A6-79E3-4FE8-B7BB-B131BB8506E2}" dt="2022-05-17T17:58:06.116" v="33"/>
        <pc:sldMkLst>
          <pc:docMk/>
          <pc:sldMk cId="0" sldId="294"/>
        </pc:sldMkLst>
      </pc:sldChg>
      <pc:sldChg chg="add del">
        <pc:chgData name="Bruno Capuano" userId="bef06dffdb192125" providerId="LiveId" clId="{422E26A6-79E3-4FE8-B7BB-B131BB8506E2}" dt="2022-05-17T17:58:06.116" v="33"/>
        <pc:sldMkLst>
          <pc:docMk/>
          <pc:sldMk cId="0" sldId="296"/>
        </pc:sldMkLst>
      </pc:sldChg>
      <pc:sldChg chg="add del">
        <pc:chgData name="Bruno Capuano" userId="bef06dffdb192125" providerId="LiveId" clId="{422E26A6-79E3-4FE8-B7BB-B131BB8506E2}" dt="2022-05-17T17:58:06.116" v="33"/>
        <pc:sldMkLst>
          <pc:docMk/>
          <pc:sldMk cId="0" sldId="298"/>
        </pc:sldMkLst>
      </pc:sldChg>
      <pc:sldChg chg="add del modNotes">
        <pc:chgData name="Bruno Capuano" userId="bef06dffdb192125" providerId="LiveId" clId="{422E26A6-79E3-4FE8-B7BB-B131BB8506E2}" dt="2022-05-18T12:04:08.976" v="37" actId="27636"/>
        <pc:sldMkLst>
          <pc:docMk/>
          <pc:sldMk cId="0" sldId="300"/>
        </pc:sldMkLst>
      </pc:sldChg>
      <pc:sldChg chg="add del">
        <pc:chgData name="Bruno Capuano" userId="bef06dffdb192125" providerId="LiveId" clId="{422E26A6-79E3-4FE8-B7BB-B131BB8506E2}" dt="2022-05-17T17:58:06.116" v="33"/>
        <pc:sldMkLst>
          <pc:docMk/>
          <pc:sldMk cId="0" sldId="302"/>
        </pc:sldMkLst>
      </pc:sldChg>
      <pc:sldChg chg="add del">
        <pc:chgData name="Bruno Capuano" userId="bef06dffdb192125" providerId="LiveId" clId="{422E26A6-79E3-4FE8-B7BB-B131BB8506E2}" dt="2022-05-17T17:58:06.116" v="33"/>
        <pc:sldMkLst>
          <pc:docMk/>
          <pc:sldMk cId="0" sldId="304"/>
        </pc:sldMkLst>
      </pc:sldChg>
      <pc:sldChg chg="add">
        <pc:chgData name="Bruno Capuano" userId="bef06dffdb192125" providerId="LiveId" clId="{422E26A6-79E3-4FE8-B7BB-B131BB8506E2}" dt="2022-05-17T17:57:17.165" v="27"/>
        <pc:sldMkLst>
          <pc:docMk/>
          <pc:sldMk cId="187689124" sldId="323"/>
        </pc:sldMkLst>
      </pc:sldChg>
      <pc:sldChg chg="modSp del mod">
        <pc:chgData name="Bruno Capuano" userId="bef06dffdb192125" providerId="LiveId" clId="{422E26A6-79E3-4FE8-B7BB-B131BB8506E2}" dt="2022-05-18T12:04:33.958" v="56" actId="47"/>
        <pc:sldMkLst>
          <pc:docMk/>
          <pc:sldMk cId="1279947672" sldId="11420"/>
        </pc:sldMkLst>
        <pc:spChg chg="mod">
          <ac:chgData name="Bruno Capuano" userId="bef06dffdb192125" providerId="LiveId" clId="{422E26A6-79E3-4FE8-B7BB-B131BB8506E2}" dt="2022-05-17T17:37:10.107" v="5"/>
          <ac:spMkLst>
            <pc:docMk/>
            <pc:sldMk cId="1279947672" sldId="11420"/>
            <ac:spMk id="8" creationId="{57D137D2-0193-894E-9474-A0B488411BE4}"/>
          </ac:spMkLst>
        </pc:spChg>
      </pc:sldChg>
      <pc:sldChg chg="modSp modNotesTx">
        <pc:chgData name="Bruno Capuano" userId="bef06dffdb192125" providerId="LiveId" clId="{422E26A6-79E3-4FE8-B7BB-B131BB8506E2}" dt="2022-05-17T17:57:01.811" v="26"/>
        <pc:sldMkLst>
          <pc:docMk/>
          <pc:sldMk cId="1267936707" sldId="11421"/>
        </pc:sldMkLst>
        <pc:graphicFrameChg chg="mod">
          <ac:chgData name="Bruno Capuano" userId="bef06dffdb192125" providerId="LiveId" clId="{422E26A6-79E3-4FE8-B7BB-B131BB8506E2}" dt="2022-05-17T17:38:54.299" v="25" actId="20577"/>
          <ac:graphicFrameMkLst>
            <pc:docMk/>
            <pc:sldMk cId="1267936707" sldId="11421"/>
            <ac:graphicFrameMk id="12" creationId="{E83E5CEA-20F7-481F-B369-45B31CE04B05}"/>
          </ac:graphicFrameMkLst>
        </pc:graphicFrameChg>
      </pc:sldChg>
      <pc:sldChg chg="modSp mod">
        <pc:chgData name="Bruno Capuano" userId="bef06dffdb192125" providerId="LiveId" clId="{422E26A6-79E3-4FE8-B7BB-B131BB8506E2}" dt="2022-05-17T17:37:34.449" v="9"/>
        <pc:sldMkLst>
          <pc:docMk/>
          <pc:sldMk cId="3128565801" sldId="2076138681"/>
        </pc:sldMkLst>
        <pc:spChg chg="mod">
          <ac:chgData name="Bruno Capuano" userId="bef06dffdb192125" providerId="LiveId" clId="{422E26A6-79E3-4FE8-B7BB-B131BB8506E2}" dt="2022-05-17T17:37:34.449" v="9"/>
          <ac:spMkLst>
            <pc:docMk/>
            <pc:sldMk cId="3128565801" sldId="2076138681"/>
            <ac:spMk id="9" creationId="{8948B441-3952-7347-80A7-4B5BEB01DF34}"/>
          </ac:spMkLst>
        </pc:spChg>
      </pc:sldChg>
      <pc:sldChg chg="del">
        <pc:chgData name="Bruno Capuano" userId="bef06dffdb192125" providerId="LiveId" clId="{422E26A6-79E3-4FE8-B7BB-B131BB8506E2}" dt="2022-05-17T17:57:25.788" v="28" actId="47"/>
        <pc:sldMkLst>
          <pc:docMk/>
          <pc:sldMk cId="2770609916" sldId="2076138682"/>
        </pc:sldMkLst>
      </pc:sldChg>
      <pc:sldChg chg="del">
        <pc:chgData name="Bruno Capuano" userId="bef06dffdb192125" providerId="LiveId" clId="{422E26A6-79E3-4FE8-B7BB-B131BB8506E2}" dt="2022-05-17T17:37:21.899" v="7" actId="47"/>
        <pc:sldMkLst>
          <pc:docMk/>
          <pc:sldMk cId="3101835236" sldId="2076138683"/>
        </pc:sldMkLst>
      </pc:sldChg>
      <pc:sldChg chg="del">
        <pc:chgData name="Bruno Capuano" userId="bef06dffdb192125" providerId="LiveId" clId="{422E26A6-79E3-4FE8-B7BB-B131BB8506E2}" dt="2022-05-17T17:57:25.788" v="28" actId="47"/>
        <pc:sldMkLst>
          <pc:docMk/>
          <pc:sldMk cId="1350343939" sldId="2076138684"/>
        </pc:sldMkLst>
      </pc:sldChg>
      <pc:sldChg chg="add del">
        <pc:chgData name="Bruno Capuano" userId="bef06dffdb192125" providerId="LiveId" clId="{422E26A6-79E3-4FE8-B7BB-B131BB8506E2}" dt="2022-05-18T12:04:43.895" v="58" actId="47"/>
        <pc:sldMkLst>
          <pc:docMk/>
          <pc:sldMk cId="918313481" sldId="2076138685"/>
        </pc:sldMkLst>
      </pc:sldChg>
      <pc:sldChg chg="add">
        <pc:chgData name="Bruno Capuano" userId="bef06dffdb192125" providerId="LiveId" clId="{422E26A6-79E3-4FE8-B7BB-B131BB8506E2}" dt="2022-05-18T12:04:40.852" v="57"/>
        <pc:sldMkLst>
          <pc:docMk/>
          <pc:sldMk cId="440961497" sldId="2076138686"/>
        </pc:sldMkLst>
      </pc:sldChg>
      <pc:sldChg chg="add del">
        <pc:chgData name="Bruno Capuano" userId="bef06dffdb192125" providerId="LiveId" clId="{422E26A6-79E3-4FE8-B7BB-B131BB8506E2}" dt="2022-05-17T17:57:50.799" v="30"/>
        <pc:sldMkLst>
          <pc:docMk/>
          <pc:sldMk cId="0" sldId="2076138687"/>
        </pc:sldMkLst>
      </pc:sldChg>
      <pc:sldChg chg="add del">
        <pc:chgData name="Bruno Capuano" userId="bef06dffdb192125" providerId="LiveId" clId="{422E26A6-79E3-4FE8-B7BB-B131BB8506E2}" dt="2022-05-17T17:57:50.799" v="30"/>
        <pc:sldMkLst>
          <pc:docMk/>
          <pc:sldMk cId="3129401195" sldId="2076138688"/>
        </pc:sldMkLst>
      </pc:sldChg>
      <pc:sldChg chg="add del">
        <pc:chgData name="Bruno Capuano" userId="bef06dffdb192125" providerId="LiveId" clId="{422E26A6-79E3-4FE8-B7BB-B131BB8506E2}" dt="2022-05-17T17:57:50.799" v="30"/>
        <pc:sldMkLst>
          <pc:docMk/>
          <pc:sldMk cId="546831981" sldId="2076138689"/>
        </pc:sldMkLst>
      </pc:sldChg>
      <pc:sldChg chg="add del">
        <pc:chgData name="Bruno Capuano" userId="bef06dffdb192125" providerId="LiveId" clId="{422E26A6-79E3-4FE8-B7BB-B131BB8506E2}" dt="2022-05-17T17:57:50.799" v="30"/>
        <pc:sldMkLst>
          <pc:docMk/>
          <pc:sldMk cId="0" sldId="2076138690"/>
        </pc:sldMkLst>
      </pc:sldChg>
      <pc:sldChg chg="add del">
        <pc:chgData name="Bruno Capuano" userId="bef06dffdb192125" providerId="LiveId" clId="{422E26A6-79E3-4FE8-B7BB-B131BB8506E2}" dt="2022-05-17T17:57:50.799" v="30"/>
        <pc:sldMkLst>
          <pc:docMk/>
          <pc:sldMk cId="2551419671" sldId="2076138691"/>
        </pc:sldMkLst>
      </pc:sldChg>
      <pc:sldChg chg="add del">
        <pc:chgData name="Bruno Capuano" userId="bef06dffdb192125" providerId="LiveId" clId="{422E26A6-79E3-4FE8-B7BB-B131BB8506E2}" dt="2022-05-17T17:57:50.799" v="30"/>
        <pc:sldMkLst>
          <pc:docMk/>
          <pc:sldMk cId="0" sldId="2076138692"/>
        </pc:sldMkLst>
      </pc:sldChg>
      <pc:sldChg chg="add del">
        <pc:chgData name="Bruno Capuano" userId="bef06dffdb192125" providerId="LiveId" clId="{422E26A6-79E3-4FE8-B7BB-B131BB8506E2}" dt="2022-05-17T17:57:50.799" v="30"/>
        <pc:sldMkLst>
          <pc:docMk/>
          <pc:sldMk cId="0" sldId="2076138693"/>
        </pc:sldMkLst>
      </pc:sldChg>
      <pc:sldChg chg="add del">
        <pc:chgData name="Bruno Capuano" userId="bef06dffdb192125" providerId="LiveId" clId="{422E26A6-79E3-4FE8-B7BB-B131BB8506E2}" dt="2022-05-17T17:57:50.799" v="30"/>
        <pc:sldMkLst>
          <pc:docMk/>
          <pc:sldMk cId="0" sldId="2076138694"/>
        </pc:sldMkLst>
      </pc:sldChg>
      <pc:sldMasterChg chg="delSldLayout">
        <pc:chgData name="Bruno Capuano" userId="bef06dffdb192125" providerId="LiveId" clId="{422E26A6-79E3-4FE8-B7BB-B131BB8506E2}" dt="2022-05-18T12:04:43.895" v="58" actId="47"/>
        <pc:sldMasterMkLst>
          <pc:docMk/>
          <pc:sldMasterMk cId="1473079544" sldId="2147484429"/>
        </pc:sldMasterMkLst>
        <pc:sldLayoutChg chg="del">
          <pc:chgData name="Bruno Capuano" userId="bef06dffdb192125" providerId="LiveId" clId="{422E26A6-79E3-4FE8-B7BB-B131BB8506E2}" dt="2022-05-18T12:04:43.895" v="58" actId="47"/>
          <pc:sldLayoutMkLst>
            <pc:docMk/>
            <pc:sldMasterMk cId="1473079544" sldId="2147484429"/>
            <pc:sldLayoutMk cId="2362677385" sldId="2147484719"/>
          </pc:sldLayoutMkLst>
        </pc:sldLayoutChg>
      </pc:sldMasterChg>
    </pc:docChg>
  </pc:docChgLst>
  <pc:docChgLst>
    <pc:chgData name="Bruno Capuano" userId="bef06dffdb192125" providerId="LiveId" clId="{53FEB969-A3C8-4AFA-B1CC-697914E61424}"/>
    <pc:docChg chg="undo custSel addSld delSld modSld sldOrd delSection modSection">
      <pc:chgData name="Bruno Capuano" userId="bef06dffdb192125" providerId="LiveId" clId="{53FEB969-A3C8-4AFA-B1CC-697914E61424}" dt="2022-02-23T20:38:34.981" v="368" actId="47"/>
      <pc:docMkLst>
        <pc:docMk/>
      </pc:docMkLst>
      <pc:sldChg chg="del">
        <pc:chgData name="Bruno Capuano" userId="bef06dffdb192125" providerId="LiveId" clId="{53FEB969-A3C8-4AFA-B1CC-697914E61424}" dt="2022-02-23T20:24:58.555" v="180" actId="47"/>
        <pc:sldMkLst>
          <pc:docMk/>
          <pc:sldMk cId="3807704306" sldId="257"/>
        </pc:sldMkLst>
      </pc:sldChg>
      <pc:sldChg chg="del">
        <pc:chgData name="Bruno Capuano" userId="bef06dffdb192125" providerId="LiveId" clId="{53FEB969-A3C8-4AFA-B1CC-697914E61424}" dt="2022-02-23T20:26:48.886" v="235" actId="47"/>
        <pc:sldMkLst>
          <pc:docMk/>
          <pc:sldMk cId="2299835417" sldId="265"/>
        </pc:sldMkLst>
      </pc:sldChg>
      <pc:sldChg chg="del">
        <pc:chgData name="Bruno Capuano" userId="bef06dffdb192125" providerId="LiveId" clId="{53FEB969-A3C8-4AFA-B1CC-697914E61424}" dt="2022-02-23T20:26:48.886" v="235" actId="47"/>
        <pc:sldMkLst>
          <pc:docMk/>
          <pc:sldMk cId="2076460943" sldId="270"/>
        </pc:sldMkLst>
      </pc:sldChg>
      <pc:sldChg chg="del">
        <pc:chgData name="Bruno Capuano" userId="bef06dffdb192125" providerId="LiveId" clId="{53FEB969-A3C8-4AFA-B1CC-697914E61424}" dt="2022-02-23T20:37:32.343" v="359" actId="47"/>
        <pc:sldMkLst>
          <pc:docMk/>
          <pc:sldMk cId="2402802833" sldId="271"/>
        </pc:sldMkLst>
      </pc:sldChg>
      <pc:sldChg chg="addSp delSp modSp add mod">
        <pc:chgData name="Bruno Capuano" userId="bef06dffdb192125" providerId="LiveId" clId="{53FEB969-A3C8-4AFA-B1CC-697914E61424}" dt="2022-02-23T20:19:46.039" v="108"/>
        <pc:sldMkLst>
          <pc:docMk/>
          <pc:sldMk cId="2496517787" sldId="279"/>
        </pc:sldMkLst>
        <pc:spChg chg="add">
          <ac:chgData name="Bruno Capuano" userId="bef06dffdb192125" providerId="LiveId" clId="{53FEB969-A3C8-4AFA-B1CC-697914E61424}" dt="2022-02-23T20:19:39.146" v="107" actId="22"/>
          <ac:spMkLst>
            <pc:docMk/>
            <pc:sldMk cId="2496517787" sldId="279"/>
            <ac:spMk id="3" creationId="{8B73E98E-A18B-4C52-8C2A-E46200A333CD}"/>
          </ac:spMkLst>
        </pc:spChg>
        <pc:spChg chg="del">
          <ac:chgData name="Bruno Capuano" userId="bef06dffdb192125" providerId="LiveId" clId="{53FEB969-A3C8-4AFA-B1CC-697914E61424}" dt="2022-02-23T20:19:37.155" v="105" actId="478"/>
          <ac:spMkLst>
            <pc:docMk/>
            <pc:sldMk cId="2496517787" sldId="279"/>
            <ac:spMk id="5" creationId="{00000000-0000-0000-0000-000000000000}"/>
          </ac:spMkLst>
        </pc:spChg>
        <pc:spChg chg="del">
          <ac:chgData name="Bruno Capuano" userId="bef06dffdb192125" providerId="LiveId" clId="{53FEB969-A3C8-4AFA-B1CC-697914E61424}" dt="2022-02-23T20:19:38.776" v="106" actId="478"/>
          <ac:spMkLst>
            <pc:docMk/>
            <pc:sldMk cId="2496517787" sldId="279"/>
            <ac:spMk id="6" creationId="{00000000-0000-0000-0000-000000000000}"/>
          </ac:spMkLst>
        </pc:spChg>
        <pc:spChg chg="mod">
          <ac:chgData name="Bruno Capuano" userId="bef06dffdb192125" providerId="LiveId" clId="{53FEB969-A3C8-4AFA-B1CC-697914E61424}" dt="2022-02-23T20:19:46.039" v="108"/>
          <ac:spMkLst>
            <pc:docMk/>
            <pc:sldMk cId="2496517787" sldId="279"/>
            <ac:spMk id="17" creationId="{00000000-0000-0000-0000-000000000000}"/>
          </ac:spMkLst>
        </pc:spChg>
        <pc:picChg chg="add">
          <ac:chgData name="Bruno Capuano" userId="bef06dffdb192125" providerId="LiveId" clId="{53FEB969-A3C8-4AFA-B1CC-697914E61424}" dt="2022-02-23T20:19:39.146" v="107" actId="22"/>
          <ac:picMkLst>
            <pc:docMk/>
            <pc:sldMk cId="2496517787" sldId="279"/>
            <ac:picMk id="2" creationId="{E4585DFC-3AAF-44E3-9318-584B9A7A3F73}"/>
          </ac:picMkLst>
        </pc:picChg>
      </pc:sldChg>
      <pc:sldChg chg="del">
        <pc:chgData name="Bruno Capuano" userId="bef06dffdb192125" providerId="LiveId" clId="{53FEB969-A3C8-4AFA-B1CC-697914E61424}" dt="2022-02-23T20:26:12.225" v="227" actId="47"/>
        <pc:sldMkLst>
          <pc:docMk/>
          <pc:sldMk cId="847789001" sldId="431"/>
        </pc:sldMkLst>
      </pc:sldChg>
      <pc:sldChg chg="del">
        <pc:chgData name="Bruno Capuano" userId="bef06dffdb192125" providerId="LiveId" clId="{53FEB969-A3C8-4AFA-B1CC-697914E61424}" dt="2022-02-23T20:30:34.011" v="276" actId="47"/>
        <pc:sldMkLst>
          <pc:docMk/>
          <pc:sldMk cId="309083870" sldId="1198"/>
        </pc:sldMkLst>
      </pc:sldChg>
      <pc:sldChg chg="del">
        <pc:chgData name="Bruno Capuano" userId="bef06dffdb192125" providerId="LiveId" clId="{53FEB969-A3C8-4AFA-B1CC-697914E61424}" dt="2022-02-23T20:37:41.913" v="362" actId="47"/>
        <pc:sldMkLst>
          <pc:docMk/>
          <pc:sldMk cId="2573973698" sldId="2348"/>
        </pc:sldMkLst>
      </pc:sldChg>
      <pc:sldChg chg="del">
        <pc:chgData name="Bruno Capuano" userId="bef06dffdb192125" providerId="LiveId" clId="{53FEB969-A3C8-4AFA-B1CC-697914E61424}" dt="2022-02-23T20:37:37.243" v="361" actId="47"/>
        <pc:sldMkLst>
          <pc:docMk/>
          <pc:sldMk cId="3860431516" sldId="2429"/>
        </pc:sldMkLst>
      </pc:sldChg>
      <pc:sldChg chg="del">
        <pc:chgData name="Bruno Capuano" userId="bef06dffdb192125" providerId="LiveId" clId="{53FEB969-A3C8-4AFA-B1CC-697914E61424}" dt="2022-02-23T20:37:15.907" v="350" actId="47"/>
        <pc:sldMkLst>
          <pc:docMk/>
          <pc:sldMk cId="4188028795" sldId="4336"/>
        </pc:sldMkLst>
      </pc:sldChg>
      <pc:sldChg chg="del">
        <pc:chgData name="Bruno Capuano" userId="bef06dffdb192125" providerId="LiveId" clId="{53FEB969-A3C8-4AFA-B1CC-697914E61424}" dt="2022-02-23T20:37:41.913" v="362" actId="47"/>
        <pc:sldMkLst>
          <pc:docMk/>
          <pc:sldMk cId="2546963871" sldId="10066"/>
        </pc:sldMkLst>
      </pc:sldChg>
      <pc:sldChg chg="del">
        <pc:chgData name="Bruno Capuano" userId="bef06dffdb192125" providerId="LiveId" clId="{53FEB969-A3C8-4AFA-B1CC-697914E61424}" dt="2022-02-23T20:37:41.913" v="362" actId="47"/>
        <pc:sldMkLst>
          <pc:docMk/>
          <pc:sldMk cId="423556584" sldId="10074"/>
        </pc:sldMkLst>
      </pc:sldChg>
      <pc:sldChg chg="del">
        <pc:chgData name="Bruno Capuano" userId="bef06dffdb192125" providerId="LiveId" clId="{53FEB969-A3C8-4AFA-B1CC-697914E61424}" dt="2022-02-23T20:37:18.774" v="351" actId="47"/>
        <pc:sldMkLst>
          <pc:docMk/>
          <pc:sldMk cId="649094742" sldId="11234"/>
        </pc:sldMkLst>
      </pc:sldChg>
      <pc:sldChg chg="del">
        <pc:chgData name="Bruno Capuano" userId="bef06dffdb192125" providerId="LiveId" clId="{53FEB969-A3C8-4AFA-B1CC-697914E61424}" dt="2022-02-23T20:37:28.882" v="357" actId="47"/>
        <pc:sldMkLst>
          <pc:docMk/>
          <pc:sldMk cId="4286111644" sldId="11239"/>
        </pc:sldMkLst>
      </pc:sldChg>
      <pc:sldChg chg="del">
        <pc:chgData name="Bruno Capuano" userId="bef06dffdb192125" providerId="LiveId" clId="{53FEB969-A3C8-4AFA-B1CC-697914E61424}" dt="2022-02-23T20:37:29.843" v="358" actId="47"/>
        <pc:sldMkLst>
          <pc:docMk/>
          <pc:sldMk cId="772275805" sldId="11240"/>
        </pc:sldMkLst>
      </pc:sldChg>
      <pc:sldChg chg="del">
        <pc:chgData name="Bruno Capuano" userId="bef06dffdb192125" providerId="LiveId" clId="{53FEB969-A3C8-4AFA-B1CC-697914E61424}" dt="2022-02-23T20:34:21.658" v="349" actId="47"/>
        <pc:sldMkLst>
          <pc:docMk/>
          <pc:sldMk cId="3477367473" sldId="11253"/>
        </pc:sldMkLst>
      </pc:sldChg>
      <pc:sldChg chg="del">
        <pc:chgData name="Bruno Capuano" userId="bef06dffdb192125" providerId="LiveId" clId="{53FEB969-A3C8-4AFA-B1CC-697914E61424}" dt="2022-02-23T20:37:43.725" v="363" actId="47"/>
        <pc:sldMkLst>
          <pc:docMk/>
          <pc:sldMk cId="3220249974" sldId="11274"/>
        </pc:sldMkLst>
      </pc:sldChg>
      <pc:sldChg chg="del">
        <pc:chgData name="Bruno Capuano" userId="bef06dffdb192125" providerId="LiveId" clId="{53FEB969-A3C8-4AFA-B1CC-697914E61424}" dt="2022-02-23T20:16:31.490" v="51" actId="47"/>
        <pc:sldMkLst>
          <pc:docMk/>
          <pc:sldMk cId="88888194" sldId="11339"/>
        </pc:sldMkLst>
      </pc:sldChg>
      <pc:sldChg chg="del">
        <pc:chgData name="Bruno Capuano" userId="bef06dffdb192125" providerId="LiveId" clId="{53FEB969-A3C8-4AFA-B1CC-697914E61424}" dt="2022-02-23T20:37:33.333" v="360" actId="47"/>
        <pc:sldMkLst>
          <pc:docMk/>
          <pc:sldMk cId="2135879601" sldId="11341"/>
        </pc:sldMkLst>
      </pc:sldChg>
      <pc:sldChg chg="del">
        <pc:chgData name="Bruno Capuano" userId="bef06dffdb192125" providerId="LiveId" clId="{53FEB969-A3C8-4AFA-B1CC-697914E61424}" dt="2022-02-23T20:17:57.178" v="88" actId="47"/>
        <pc:sldMkLst>
          <pc:docMk/>
          <pc:sldMk cId="1285685664" sldId="11344"/>
        </pc:sldMkLst>
      </pc:sldChg>
      <pc:sldChg chg="del">
        <pc:chgData name="Bruno Capuano" userId="bef06dffdb192125" providerId="LiveId" clId="{53FEB969-A3C8-4AFA-B1CC-697914E61424}" dt="2022-02-23T20:19:48.701" v="109" actId="47"/>
        <pc:sldMkLst>
          <pc:docMk/>
          <pc:sldMk cId="3012822743" sldId="11345"/>
        </pc:sldMkLst>
      </pc:sldChg>
      <pc:sldChg chg="del">
        <pc:chgData name="Bruno Capuano" userId="bef06dffdb192125" providerId="LiveId" clId="{53FEB969-A3C8-4AFA-B1CC-697914E61424}" dt="2022-02-23T20:37:22.705" v="353" actId="47"/>
        <pc:sldMkLst>
          <pc:docMk/>
          <pc:sldMk cId="1631685523" sldId="11346"/>
        </pc:sldMkLst>
      </pc:sldChg>
      <pc:sldChg chg="del">
        <pc:chgData name="Bruno Capuano" userId="bef06dffdb192125" providerId="LiveId" clId="{53FEB969-A3C8-4AFA-B1CC-697914E61424}" dt="2022-02-23T20:37:20.099" v="352" actId="47"/>
        <pc:sldMkLst>
          <pc:docMk/>
          <pc:sldMk cId="1232992311" sldId="11348"/>
        </pc:sldMkLst>
      </pc:sldChg>
      <pc:sldChg chg="del">
        <pc:chgData name="Bruno Capuano" userId="bef06dffdb192125" providerId="LiveId" clId="{53FEB969-A3C8-4AFA-B1CC-697914E61424}" dt="2022-02-23T20:37:25.339" v="355" actId="47"/>
        <pc:sldMkLst>
          <pc:docMk/>
          <pc:sldMk cId="1035750514" sldId="11349"/>
        </pc:sldMkLst>
      </pc:sldChg>
      <pc:sldChg chg="del">
        <pc:chgData name="Bruno Capuano" userId="bef06dffdb192125" providerId="LiveId" clId="{53FEB969-A3C8-4AFA-B1CC-697914E61424}" dt="2022-02-23T20:37:23.768" v="354" actId="47"/>
        <pc:sldMkLst>
          <pc:docMk/>
          <pc:sldMk cId="3250175174" sldId="11350"/>
        </pc:sldMkLst>
      </pc:sldChg>
      <pc:sldChg chg="modSp del mod modClrScheme chgLayout">
        <pc:chgData name="Bruno Capuano" userId="bef06dffdb192125" providerId="LiveId" clId="{53FEB969-A3C8-4AFA-B1CC-697914E61424}" dt="2022-02-23T20:20:34.691" v="118" actId="47"/>
        <pc:sldMkLst>
          <pc:docMk/>
          <pc:sldMk cId="1559325418" sldId="11351"/>
        </pc:sldMkLst>
        <pc:spChg chg="mod ord">
          <ac:chgData name="Bruno Capuano" userId="bef06dffdb192125" providerId="LiveId" clId="{53FEB969-A3C8-4AFA-B1CC-697914E61424}" dt="2022-02-23T20:20:01.266" v="111" actId="700"/>
          <ac:spMkLst>
            <pc:docMk/>
            <pc:sldMk cId="1559325418" sldId="11351"/>
            <ac:spMk id="2" creationId="{CC6A5784-114B-4375-BCC6-727B92EE52E4}"/>
          </ac:spMkLst>
        </pc:spChg>
      </pc:sldChg>
      <pc:sldChg chg="modSp del mod">
        <pc:chgData name="Bruno Capuano" userId="bef06dffdb192125" providerId="LiveId" clId="{53FEB969-A3C8-4AFA-B1CC-697914E61424}" dt="2022-02-23T20:22:53.803" v="150" actId="47"/>
        <pc:sldMkLst>
          <pc:docMk/>
          <pc:sldMk cId="3753465122" sldId="11354"/>
        </pc:sldMkLst>
        <pc:spChg chg="mod">
          <ac:chgData name="Bruno Capuano" userId="bef06dffdb192125" providerId="LiveId" clId="{53FEB969-A3C8-4AFA-B1CC-697914E61424}" dt="2022-02-23T20:22:33.922" v="146"/>
          <ac:spMkLst>
            <pc:docMk/>
            <pc:sldMk cId="3753465122" sldId="11354"/>
            <ac:spMk id="5" creationId="{9C118DEC-7CE0-4D9D-9D37-75A5C7C2112B}"/>
          </ac:spMkLst>
        </pc:spChg>
      </pc:sldChg>
      <pc:sldChg chg="del">
        <pc:chgData name="Bruno Capuano" userId="bef06dffdb192125" providerId="LiveId" clId="{53FEB969-A3C8-4AFA-B1CC-697914E61424}" dt="2022-02-23T20:24:33.123" v="173" actId="47"/>
        <pc:sldMkLst>
          <pc:docMk/>
          <pc:sldMk cId="4274703937" sldId="11355"/>
        </pc:sldMkLst>
      </pc:sldChg>
      <pc:sldChg chg="del">
        <pc:chgData name="Bruno Capuano" userId="bef06dffdb192125" providerId="LiveId" clId="{53FEB969-A3C8-4AFA-B1CC-697914E61424}" dt="2022-02-23T20:21:20.884" v="128" actId="47"/>
        <pc:sldMkLst>
          <pc:docMk/>
          <pc:sldMk cId="875840424" sldId="11357"/>
        </pc:sldMkLst>
      </pc:sldChg>
      <pc:sldChg chg="del">
        <pc:chgData name="Bruno Capuano" userId="bef06dffdb192125" providerId="LiveId" clId="{53FEB969-A3C8-4AFA-B1CC-697914E61424}" dt="2022-02-23T20:18:12.530" v="93" actId="47"/>
        <pc:sldMkLst>
          <pc:docMk/>
          <pc:sldMk cId="1945909521" sldId="11359"/>
        </pc:sldMkLst>
      </pc:sldChg>
      <pc:sldChg chg="del">
        <pc:chgData name="Bruno Capuano" userId="bef06dffdb192125" providerId="LiveId" clId="{53FEB969-A3C8-4AFA-B1CC-697914E61424}" dt="2022-02-23T20:23:16.876" v="156" actId="47"/>
        <pc:sldMkLst>
          <pc:docMk/>
          <pc:sldMk cId="3635581263" sldId="11361"/>
        </pc:sldMkLst>
      </pc:sldChg>
      <pc:sldChg chg="modSp del mod">
        <pc:chgData name="Bruno Capuano" userId="bef06dffdb192125" providerId="LiveId" clId="{53FEB969-A3C8-4AFA-B1CC-697914E61424}" dt="2022-02-23T20:22:23.041" v="144" actId="47"/>
        <pc:sldMkLst>
          <pc:docMk/>
          <pc:sldMk cId="3542919851" sldId="11362"/>
        </pc:sldMkLst>
        <pc:spChg chg="mod">
          <ac:chgData name="Bruno Capuano" userId="bef06dffdb192125" providerId="LiveId" clId="{53FEB969-A3C8-4AFA-B1CC-697914E61424}" dt="2022-02-23T20:21:26.289" v="131" actId="1076"/>
          <ac:spMkLst>
            <pc:docMk/>
            <pc:sldMk cId="3542919851" sldId="11362"/>
            <ac:spMk id="6" creationId="{7453B891-16C9-4DAD-B265-A5E983A24B24}"/>
          </ac:spMkLst>
        </pc:spChg>
      </pc:sldChg>
      <pc:sldChg chg="addSp delSp modSp del mod modClrScheme chgLayout">
        <pc:chgData name="Bruno Capuano" userId="bef06dffdb192125" providerId="LiveId" clId="{53FEB969-A3C8-4AFA-B1CC-697914E61424}" dt="2022-02-23T20:24:28.247" v="171" actId="47"/>
        <pc:sldMkLst>
          <pc:docMk/>
          <pc:sldMk cId="2660012648" sldId="11364"/>
        </pc:sldMkLst>
        <pc:spChg chg="add del mod ord">
          <ac:chgData name="Bruno Capuano" userId="bef06dffdb192125" providerId="LiveId" clId="{53FEB969-A3C8-4AFA-B1CC-697914E61424}" dt="2022-02-23T20:23:31.559" v="160" actId="700"/>
          <ac:spMkLst>
            <pc:docMk/>
            <pc:sldMk cId="2660012648" sldId="11364"/>
            <ac:spMk id="2" creationId="{4EDF5D91-6ECA-46BA-AD08-0FEB6A37501F}"/>
          </ac:spMkLst>
        </pc:spChg>
        <pc:spChg chg="mod ord">
          <ac:chgData name="Bruno Capuano" userId="bef06dffdb192125" providerId="LiveId" clId="{53FEB969-A3C8-4AFA-B1CC-697914E61424}" dt="2022-02-23T20:23:31.559" v="160" actId="700"/>
          <ac:spMkLst>
            <pc:docMk/>
            <pc:sldMk cId="2660012648" sldId="11364"/>
            <ac:spMk id="3" creationId="{AF8D7162-6C69-4A86-B75C-CD04F9621317}"/>
          </ac:spMkLst>
        </pc:spChg>
        <pc:graphicFrameChg chg="mod ord">
          <ac:chgData name="Bruno Capuano" userId="bef06dffdb192125" providerId="LiveId" clId="{53FEB969-A3C8-4AFA-B1CC-697914E61424}" dt="2022-02-23T20:23:31.559" v="160" actId="700"/>
          <ac:graphicFrameMkLst>
            <pc:docMk/>
            <pc:sldMk cId="2660012648" sldId="11364"/>
            <ac:graphicFrameMk id="13" creationId="{2E6A4B78-0B6A-4DCD-AD24-B16319FA3A49}"/>
          </ac:graphicFrameMkLst>
        </pc:graphicFrameChg>
        <pc:picChg chg="mod">
          <ac:chgData name="Bruno Capuano" userId="bef06dffdb192125" providerId="LiveId" clId="{53FEB969-A3C8-4AFA-B1CC-697914E61424}" dt="2022-02-23T20:23:31.122" v="159" actId="1076"/>
          <ac:picMkLst>
            <pc:docMk/>
            <pc:sldMk cId="2660012648" sldId="11364"/>
            <ac:picMk id="14" creationId="{9975AEE6-2D5C-4F6C-8D76-2BAD5777768B}"/>
          </ac:picMkLst>
        </pc:picChg>
      </pc:sldChg>
      <pc:sldChg chg="del">
        <pc:chgData name="Bruno Capuano" userId="bef06dffdb192125" providerId="LiveId" clId="{53FEB969-A3C8-4AFA-B1CC-697914E61424}" dt="2022-02-23T20:26:38.860" v="233" actId="47"/>
        <pc:sldMkLst>
          <pc:docMk/>
          <pc:sldMk cId="1441021636" sldId="11366"/>
        </pc:sldMkLst>
      </pc:sldChg>
      <pc:sldChg chg="del">
        <pc:chgData name="Bruno Capuano" userId="bef06dffdb192125" providerId="LiveId" clId="{53FEB969-A3C8-4AFA-B1CC-697914E61424}" dt="2022-02-23T20:25:21.839" v="201" actId="47"/>
        <pc:sldMkLst>
          <pc:docMk/>
          <pc:sldMk cId="298580108" sldId="11367"/>
        </pc:sldMkLst>
      </pc:sldChg>
      <pc:sldChg chg="del">
        <pc:chgData name="Bruno Capuano" userId="bef06dffdb192125" providerId="LiveId" clId="{53FEB969-A3C8-4AFA-B1CC-697914E61424}" dt="2022-02-23T20:26:38.860" v="233" actId="47"/>
        <pc:sldMkLst>
          <pc:docMk/>
          <pc:sldMk cId="15909504" sldId="11368"/>
        </pc:sldMkLst>
      </pc:sldChg>
      <pc:sldChg chg="del">
        <pc:chgData name="Bruno Capuano" userId="bef06dffdb192125" providerId="LiveId" clId="{53FEB969-A3C8-4AFA-B1CC-697914E61424}" dt="2022-02-23T20:25:41.888" v="219" actId="47"/>
        <pc:sldMkLst>
          <pc:docMk/>
          <pc:sldMk cId="1897962753" sldId="11369"/>
        </pc:sldMkLst>
      </pc:sldChg>
      <pc:sldChg chg="del">
        <pc:chgData name="Bruno Capuano" userId="bef06dffdb192125" providerId="LiveId" clId="{53FEB969-A3C8-4AFA-B1CC-697914E61424}" dt="2022-02-23T20:37:37.243" v="361" actId="47"/>
        <pc:sldMkLst>
          <pc:docMk/>
          <pc:sldMk cId="2219580402" sldId="11371"/>
        </pc:sldMkLst>
      </pc:sldChg>
      <pc:sldChg chg="del">
        <pc:chgData name="Bruno Capuano" userId="bef06dffdb192125" providerId="LiveId" clId="{53FEB969-A3C8-4AFA-B1CC-697914E61424}" dt="2022-02-23T20:37:37.243" v="361" actId="47"/>
        <pc:sldMkLst>
          <pc:docMk/>
          <pc:sldMk cId="2534093952" sldId="11372"/>
        </pc:sldMkLst>
      </pc:sldChg>
      <pc:sldChg chg="del">
        <pc:chgData name="Bruno Capuano" userId="bef06dffdb192125" providerId="LiveId" clId="{53FEB969-A3C8-4AFA-B1CC-697914E61424}" dt="2022-02-23T20:16:17.465" v="48" actId="47"/>
        <pc:sldMkLst>
          <pc:docMk/>
          <pc:sldMk cId="2277013431" sldId="11373"/>
        </pc:sldMkLst>
      </pc:sldChg>
      <pc:sldChg chg="del">
        <pc:chgData name="Bruno Capuano" userId="bef06dffdb192125" providerId="LiveId" clId="{53FEB969-A3C8-4AFA-B1CC-697914E61424}" dt="2022-02-23T20:37:41.913" v="362" actId="47"/>
        <pc:sldMkLst>
          <pc:docMk/>
          <pc:sldMk cId="659103820" sldId="11375"/>
        </pc:sldMkLst>
      </pc:sldChg>
      <pc:sldChg chg="del">
        <pc:chgData name="Bruno Capuano" userId="bef06dffdb192125" providerId="LiveId" clId="{53FEB969-A3C8-4AFA-B1CC-697914E61424}" dt="2022-02-23T20:26:48.886" v="235" actId="47"/>
        <pc:sldMkLst>
          <pc:docMk/>
          <pc:sldMk cId="3809070227" sldId="11376"/>
        </pc:sldMkLst>
      </pc:sldChg>
      <pc:sldChg chg="del">
        <pc:chgData name="Bruno Capuano" userId="bef06dffdb192125" providerId="LiveId" clId="{53FEB969-A3C8-4AFA-B1CC-697914E61424}" dt="2022-02-23T20:37:27.956" v="356" actId="47"/>
        <pc:sldMkLst>
          <pc:docMk/>
          <pc:sldMk cId="1993943764" sldId="11377"/>
        </pc:sldMkLst>
      </pc:sldChg>
      <pc:sldChg chg="add del ord">
        <pc:chgData name="Bruno Capuano" userId="bef06dffdb192125" providerId="LiveId" clId="{53FEB969-A3C8-4AFA-B1CC-697914E61424}" dt="2022-02-23T20:38:34.981" v="368" actId="47"/>
        <pc:sldMkLst>
          <pc:docMk/>
          <pc:sldMk cId="611998348" sldId="11419"/>
        </pc:sldMkLst>
      </pc:sldChg>
      <pc:sldChg chg="addSp modSp add mod">
        <pc:chgData name="Bruno Capuano" userId="bef06dffdb192125" providerId="LiveId" clId="{53FEB969-A3C8-4AFA-B1CC-697914E61424}" dt="2022-02-23T20:38:11.474" v="366" actId="14826"/>
        <pc:sldMkLst>
          <pc:docMk/>
          <pc:sldMk cId="1279947672" sldId="11420"/>
        </pc:sldMkLst>
        <pc:spChg chg="mod">
          <ac:chgData name="Bruno Capuano" userId="bef06dffdb192125" providerId="LiveId" clId="{53FEB969-A3C8-4AFA-B1CC-697914E61424}" dt="2022-02-23T20:16:13.472" v="47" actId="20577"/>
          <ac:spMkLst>
            <pc:docMk/>
            <pc:sldMk cId="1279947672" sldId="11420"/>
            <ac:spMk id="8" creationId="{57D137D2-0193-894E-9474-A0B488411BE4}"/>
          </ac:spMkLst>
        </pc:spChg>
        <pc:picChg chg="mod">
          <ac:chgData name="Bruno Capuano" userId="bef06dffdb192125" providerId="LiveId" clId="{53FEB969-A3C8-4AFA-B1CC-697914E61424}" dt="2022-02-23T20:38:11.474" v="366" actId="14826"/>
          <ac:picMkLst>
            <pc:docMk/>
            <pc:sldMk cId="1279947672" sldId="11420"/>
            <ac:picMk id="2" creationId="{B05A43B8-B75D-49CE-A8A1-75653DA9F377}"/>
          </ac:picMkLst>
        </pc:picChg>
        <pc:picChg chg="add mod">
          <ac:chgData name="Bruno Capuano" userId="bef06dffdb192125" providerId="LiveId" clId="{53FEB969-A3C8-4AFA-B1CC-697914E61424}" dt="2022-02-23T20:17:48.724" v="87" actId="1076"/>
          <ac:picMkLst>
            <pc:docMk/>
            <pc:sldMk cId="1279947672" sldId="11420"/>
            <ac:picMk id="5" creationId="{E58E9D22-DF05-4FB8-A409-19466EA03A60}"/>
          </ac:picMkLst>
        </pc:picChg>
      </pc:sldChg>
      <pc:sldChg chg="add del">
        <pc:chgData name="Bruno Capuano" userId="bef06dffdb192125" providerId="LiveId" clId="{53FEB969-A3C8-4AFA-B1CC-697914E61424}" dt="2022-02-23T20:16:24.784" v="50"/>
        <pc:sldMkLst>
          <pc:docMk/>
          <pc:sldMk cId="1196042989" sldId="11421"/>
        </pc:sldMkLst>
      </pc:sldChg>
      <pc:sldChg chg="modSp add">
        <pc:chgData name="Bruno Capuano" userId="bef06dffdb192125" providerId="LiveId" clId="{53FEB969-A3C8-4AFA-B1CC-697914E61424}" dt="2022-02-23T20:17:35.693" v="85"/>
        <pc:sldMkLst>
          <pc:docMk/>
          <pc:sldMk cId="1267936707" sldId="11421"/>
        </pc:sldMkLst>
        <pc:graphicFrameChg chg="mod">
          <ac:chgData name="Bruno Capuano" userId="bef06dffdb192125" providerId="LiveId" clId="{53FEB969-A3C8-4AFA-B1CC-697914E61424}" dt="2022-02-23T20:17:35.693" v="85"/>
          <ac:graphicFrameMkLst>
            <pc:docMk/>
            <pc:sldMk cId="1267936707" sldId="11421"/>
            <ac:graphicFrameMk id="12" creationId="{E83E5CEA-20F7-481F-B369-45B31CE04B05}"/>
          </ac:graphicFrameMkLst>
        </pc:graphicFrameChg>
      </pc:sldChg>
      <pc:sldChg chg="modSp add del mod ord">
        <pc:chgData name="Bruno Capuano" userId="bef06dffdb192125" providerId="LiveId" clId="{53FEB969-A3C8-4AFA-B1CC-697914E61424}" dt="2022-02-23T20:30:22.820" v="273" actId="47"/>
        <pc:sldMkLst>
          <pc:docMk/>
          <pc:sldMk cId="300484688" sldId="11422"/>
        </pc:sldMkLst>
        <pc:graphicFrameChg chg="mod">
          <ac:chgData name="Bruno Capuano" userId="bef06dffdb192125" providerId="LiveId" clId="{53FEB969-A3C8-4AFA-B1CC-697914E61424}" dt="2022-02-23T20:28:49.593" v="260" actId="20577"/>
          <ac:graphicFrameMkLst>
            <pc:docMk/>
            <pc:sldMk cId="300484688" sldId="11422"/>
            <ac:graphicFrameMk id="73" creationId="{E83E5CEA-20F7-481F-B369-45B31CE04B05}"/>
          </ac:graphicFrameMkLst>
        </pc:graphicFrameChg>
      </pc:sldChg>
      <pc:sldChg chg="delSp add del setBg delDesignElem">
        <pc:chgData name="Bruno Capuano" userId="bef06dffdb192125" providerId="LiveId" clId="{53FEB969-A3C8-4AFA-B1CC-697914E61424}" dt="2022-02-23T20:18:10.713" v="92" actId="47"/>
        <pc:sldMkLst>
          <pc:docMk/>
          <pc:sldMk cId="750779091" sldId="11422"/>
        </pc:sldMkLst>
        <pc:spChg chg="del">
          <ac:chgData name="Bruno Capuano" userId="bef06dffdb192125" providerId="LiveId" clId="{53FEB969-A3C8-4AFA-B1CC-697914E61424}" dt="2022-02-23T20:18:03.961" v="90"/>
          <ac:spMkLst>
            <pc:docMk/>
            <pc:sldMk cId="750779091" sldId="11422"/>
            <ac:spMk id="214" creationId="{0671A8AE-40A1-4631-A6B8-581AFF065482}"/>
          </ac:spMkLst>
        </pc:spChg>
        <pc:spChg chg="del">
          <ac:chgData name="Bruno Capuano" userId="bef06dffdb192125" providerId="LiveId" clId="{53FEB969-A3C8-4AFA-B1CC-697914E61424}" dt="2022-02-23T20:18:03.961" v="90"/>
          <ac:spMkLst>
            <pc:docMk/>
            <pc:sldMk cId="750779091" sldId="11422"/>
            <ac:spMk id="215" creationId="{AB58EF07-17C2-48CF-ABB0-EEF1F17CB8F0}"/>
          </ac:spMkLst>
        </pc:spChg>
        <pc:spChg chg="del">
          <ac:chgData name="Bruno Capuano" userId="bef06dffdb192125" providerId="LiveId" clId="{53FEB969-A3C8-4AFA-B1CC-697914E61424}" dt="2022-02-23T20:18:03.961" v="90"/>
          <ac:spMkLst>
            <pc:docMk/>
            <pc:sldMk cId="750779091" sldId="11422"/>
            <ac:spMk id="216" creationId="{AF2F604E-43BE-4DC3-B983-E071523364F8}"/>
          </ac:spMkLst>
        </pc:spChg>
        <pc:spChg chg="del">
          <ac:chgData name="Bruno Capuano" userId="bef06dffdb192125" providerId="LiveId" clId="{53FEB969-A3C8-4AFA-B1CC-697914E61424}" dt="2022-02-23T20:18:03.961" v="90"/>
          <ac:spMkLst>
            <pc:docMk/>
            <pc:sldMk cId="750779091" sldId="11422"/>
            <ac:spMk id="217" creationId="{08C9B587-E65E-4B52-B37C-ABEBB6E87928}"/>
          </ac:spMkLst>
        </pc:spChg>
      </pc:sldChg>
      <pc:sldChg chg="add">
        <pc:chgData name="Bruno Capuano" userId="bef06dffdb192125" providerId="LiveId" clId="{53FEB969-A3C8-4AFA-B1CC-697914E61424}" dt="2022-02-23T20:18:08.859" v="91"/>
        <pc:sldMkLst>
          <pc:docMk/>
          <pc:sldMk cId="4234065522" sldId="11423"/>
        </pc:sldMkLst>
      </pc:sldChg>
      <pc:sldChg chg="modSp add mod ord">
        <pc:chgData name="Bruno Capuano" userId="bef06dffdb192125" providerId="LiveId" clId="{53FEB969-A3C8-4AFA-B1CC-697914E61424}" dt="2022-02-23T20:23:13.515" v="155"/>
        <pc:sldMkLst>
          <pc:docMk/>
          <pc:sldMk cId="2506984258" sldId="11424"/>
        </pc:sldMkLst>
        <pc:spChg chg="mod">
          <ac:chgData name="Bruno Capuano" userId="bef06dffdb192125" providerId="LiveId" clId="{53FEB969-A3C8-4AFA-B1CC-697914E61424}" dt="2022-02-23T20:23:13.515" v="155"/>
          <ac:spMkLst>
            <pc:docMk/>
            <pc:sldMk cId="2506984258" sldId="11424"/>
            <ac:spMk id="9" creationId="{8948B441-3952-7347-80A7-4B5BEB01DF34}"/>
          </ac:spMkLst>
        </pc:spChg>
      </pc:sldChg>
      <pc:sldChg chg="add del">
        <pc:chgData name="Bruno Capuano" userId="bef06dffdb192125" providerId="LiveId" clId="{53FEB969-A3C8-4AFA-B1CC-697914E61424}" dt="2022-02-23T20:19:21.831" v="103"/>
        <pc:sldMkLst>
          <pc:docMk/>
          <pc:sldMk cId="280485907" sldId="11425"/>
        </pc:sldMkLst>
      </pc:sldChg>
      <pc:sldChg chg="addSp delSp modSp add mod">
        <pc:chgData name="Bruno Capuano" userId="bef06dffdb192125" providerId="LiveId" clId="{53FEB969-A3C8-4AFA-B1CC-697914E61424}" dt="2022-02-23T20:20:30.455" v="117" actId="14100"/>
        <pc:sldMkLst>
          <pc:docMk/>
          <pc:sldMk cId="944055699" sldId="11425"/>
        </pc:sldMkLst>
        <pc:spChg chg="add del mod">
          <ac:chgData name="Bruno Capuano" userId="bef06dffdb192125" providerId="LiveId" clId="{53FEB969-A3C8-4AFA-B1CC-697914E61424}" dt="2022-02-23T20:20:21.183" v="115" actId="478"/>
          <ac:spMkLst>
            <pc:docMk/>
            <pc:sldMk cId="944055699" sldId="11425"/>
            <ac:spMk id="5" creationId="{235920FD-F6B4-462B-B6F4-5EEC64B2C9E3}"/>
          </ac:spMkLst>
        </pc:spChg>
        <pc:spChg chg="mod">
          <ac:chgData name="Bruno Capuano" userId="bef06dffdb192125" providerId="LiveId" clId="{53FEB969-A3C8-4AFA-B1CC-697914E61424}" dt="2022-02-23T20:20:15.747" v="114"/>
          <ac:spMkLst>
            <pc:docMk/>
            <pc:sldMk cId="944055699" sldId="11425"/>
            <ac:spMk id="7" creationId="{005CB30B-4F9F-4616-9E35-F6ADB728F047}"/>
          </ac:spMkLst>
        </pc:spChg>
        <pc:spChg chg="mod">
          <ac:chgData name="Bruno Capuano" userId="bef06dffdb192125" providerId="LiveId" clId="{53FEB969-A3C8-4AFA-B1CC-697914E61424}" dt="2022-02-23T20:20:15.747" v="114"/>
          <ac:spMkLst>
            <pc:docMk/>
            <pc:sldMk cId="944055699" sldId="11425"/>
            <ac:spMk id="8" creationId="{1387CCD7-6B2D-4CC4-AC18-E59A575EE521}"/>
          </ac:spMkLst>
        </pc:spChg>
        <pc:spChg chg="mod">
          <ac:chgData name="Bruno Capuano" userId="bef06dffdb192125" providerId="LiveId" clId="{53FEB969-A3C8-4AFA-B1CC-697914E61424}" dt="2022-02-23T20:20:15.747" v="114"/>
          <ac:spMkLst>
            <pc:docMk/>
            <pc:sldMk cId="944055699" sldId="11425"/>
            <ac:spMk id="10" creationId="{A12E514E-8445-447B-817E-D38C613D0F16}"/>
          </ac:spMkLst>
        </pc:spChg>
        <pc:spChg chg="mod">
          <ac:chgData name="Bruno Capuano" userId="bef06dffdb192125" providerId="LiveId" clId="{53FEB969-A3C8-4AFA-B1CC-697914E61424}" dt="2022-02-23T20:20:15.747" v="114"/>
          <ac:spMkLst>
            <pc:docMk/>
            <pc:sldMk cId="944055699" sldId="11425"/>
            <ac:spMk id="11" creationId="{440E1ECE-785B-4965-AC86-4052253C59C0}"/>
          </ac:spMkLst>
        </pc:spChg>
        <pc:spChg chg="mod">
          <ac:chgData name="Bruno Capuano" userId="bef06dffdb192125" providerId="LiveId" clId="{53FEB969-A3C8-4AFA-B1CC-697914E61424}" dt="2022-02-23T20:20:15.747" v="114"/>
          <ac:spMkLst>
            <pc:docMk/>
            <pc:sldMk cId="944055699" sldId="11425"/>
            <ac:spMk id="13" creationId="{ABEFD30D-1A9E-40AC-8710-41CBA67CDDE8}"/>
          </ac:spMkLst>
        </pc:spChg>
        <pc:spChg chg="mod">
          <ac:chgData name="Bruno Capuano" userId="bef06dffdb192125" providerId="LiveId" clId="{53FEB969-A3C8-4AFA-B1CC-697914E61424}" dt="2022-02-23T20:20:15.747" v="114"/>
          <ac:spMkLst>
            <pc:docMk/>
            <pc:sldMk cId="944055699" sldId="11425"/>
            <ac:spMk id="14" creationId="{201009EE-AC1E-4380-A30E-59ABD5B09302}"/>
          </ac:spMkLst>
        </pc:spChg>
        <pc:spChg chg="mod">
          <ac:chgData name="Bruno Capuano" userId="bef06dffdb192125" providerId="LiveId" clId="{53FEB969-A3C8-4AFA-B1CC-697914E61424}" dt="2022-02-23T20:20:15.747" v="114"/>
          <ac:spMkLst>
            <pc:docMk/>
            <pc:sldMk cId="944055699" sldId="11425"/>
            <ac:spMk id="16" creationId="{AEE2054D-D097-450F-BE1B-AB89AA6E2501}"/>
          </ac:spMkLst>
        </pc:spChg>
        <pc:spChg chg="mod">
          <ac:chgData name="Bruno Capuano" userId="bef06dffdb192125" providerId="LiveId" clId="{53FEB969-A3C8-4AFA-B1CC-697914E61424}" dt="2022-02-23T20:20:15.747" v="114"/>
          <ac:spMkLst>
            <pc:docMk/>
            <pc:sldMk cId="944055699" sldId="11425"/>
            <ac:spMk id="18" creationId="{F763104D-2217-41A9-A171-0B31EF65CE5C}"/>
          </ac:spMkLst>
        </pc:spChg>
        <pc:spChg chg="mod">
          <ac:chgData name="Bruno Capuano" userId="bef06dffdb192125" providerId="LiveId" clId="{53FEB969-A3C8-4AFA-B1CC-697914E61424}" dt="2022-02-23T20:20:15.747" v="114"/>
          <ac:spMkLst>
            <pc:docMk/>
            <pc:sldMk cId="944055699" sldId="11425"/>
            <ac:spMk id="20" creationId="{6BEACA06-71BE-4D72-ADA3-71A0FEF8A0BB}"/>
          </ac:spMkLst>
        </pc:spChg>
        <pc:spChg chg="mod">
          <ac:chgData name="Bruno Capuano" userId="bef06dffdb192125" providerId="LiveId" clId="{53FEB969-A3C8-4AFA-B1CC-697914E61424}" dt="2022-02-23T20:20:15.747" v="114"/>
          <ac:spMkLst>
            <pc:docMk/>
            <pc:sldMk cId="944055699" sldId="11425"/>
            <ac:spMk id="21" creationId="{1AA0A04D-1DC3-48C2-AC64-696F2E854FF8}"/>
          </ac:spMkLst>
        </pc:spChg>
        <pc:spChg chg="mod">
          <ac:chgData name="Bruno Capuano" userId="bef06dffdb192125" providerId="LiveId" clId="{53FEB969-A3C8-4AFA-B1CC-697914E61424}" dt="2022-02-23T20:20:15.747" v="114"/>
          <ac:spMkLst>
            <pc:docMk/>
            <pc:sldMk cId="944055699" sldId="11425"/>
            <ac:spMk id="23" creationId="{531DE75B-872E-4D7B-A2E6-3665C8D7A4A7}"/>
          </ac:spMkLst>
        </pc:spChg>
        <pc:spChg chg="mod">
          <ac:chgData name="Bruno Capuano" userId="bef06dffdb192125" providerId="LiveId" clId="{53FEB969-A3C8-4AFA-B1CC-697914E61424}" dt="2022-02-23T20:20:15.747" v="114"/>
          <ac:spMkLst>
            <pc:docMk/>
            <pc:sldMk cId="944055699" sldId="11425"/>
            <ac:spMk id="24" creationId="{AAF5FBC1-0ADC-4DC8-AC09-68B7076AB910}"/>
          </ac:spMkLst>
        </pc:spChg>
        <pc:spChg chg="mod">
          <ac:chgData name="Bruno Capuano" userId="bef06dffdb192125" providerId="LiveId" clId="{53FEB969-A3C8-4AFA-B1CC-697914E61424}" dt="2022-02-23T20:20:15.747" v="114"/>
          <ac:spMkLst>
            <pc:docMk/>
            <pc:sldMk cId="944055699" sldId="11425"/>
            <ac:spMk id="26" creationId="{CD161600-06DC-46E2-96B1-9EDE9812521A}"/>
          </ac:spMkLst>
        </pc:spChg>
        <pc:spChg chg="mod">
          <ac:chgData name="Bruno Capuano" userId="bef06dffdb192125" providerId="LiveId" clId="{53FEB969-A3C8-4AFA-B1CC-697914E61424}" dt="2022-02-23T20:20:15.747" v="114"/>
          <ac:spMkLst>
            <pc:docMk/>
            <pc:sldMk cId="944055699" sldId="11425"/>
            <ac:spMk id="27" creationId="{69D3A5B6-F224-4EF3-BD08-6C3913506142}"/>
          </ac:spMkLst>
        </pc:spChg>
        <pc:spChg chg="mod">
          <ac:chgData name="Bruno Capuano" userId="bef06dffdb192125" providerId="LiveId" clId="{53FEB969-A3C8-4AFA-B1CC-697914E61424}" dt="2022-02-23T20:20:15.747" v="114"/>
          <ac:spMkLst>
            <pc:docMk/>
            <pc:sldMk cId="944055699" sldId="11425"/>
            <ac:spMk id="29" creationId="{75CFB4FB-8591-4BEA-BD24-1EDB105BBAA8}"/>
          </ac:spMkLst>
        </pc:spChg>
        <pc:spChg chg="mod">
          <ac:chgData name="Bruno Capuano" userId="bef06dffdb192125" providerId="LiveId" clId="{53FEB969-A3C8-4AFA-B1CC-697914E61424}" dt="2022-02-23T20:20:15.747" v="114"/>
          <ac:spMkLst>
            <pc:docMk/>
            <pc:sldMk cId="944055699" sldId="11425"/>
            <ac:spMk id="30" creationId="{6A82E234-CCFF-4993-B92D-C6BD3A1A3A9B}"/>
          </ac:spMkLst>
        </pc:spChg>
        <pc:spChg chg="mod">
          <ac:chgData name="Bruno Capuano" userId="bef06dffdb192125" providerId="LiveId" clId="{53FEB969-A3C8-4AFA-B1CC-697914E61424}" dt="2022-02-23T20:20:15.747" v="114"/>
          <ac:spMkLst>
            <pc:docMk/>
            <pc:sldMk cId="944055699" sldId="11425"/>
            <ac:spMk id="32" creationId="{401688EC-89D8-4562-8AB4-883D3A6AF9C3}"/>
          </ac:spMkLst>
        </pc:spChg>
        <pc:spChg chg="mod">
          <ac:chgData name="Bruno Capuano" userId="bef06dffdb192125" providerId="LiveId" clId="{53FEB969-A3C8-4AFA-B1CC-697914E61424}" dt="2022-02-23T20:20:15.747" v="114"/>
          <ac:spMkLst>
            <pc:docMk/>
            <pc:sldMk cId="944055699" sldId="11425"/>
            <ac:spMk id="33" creationId="{43DE20A8-CB36-4DB0-84A9-F18D2C721B55}"/>
          </ac:spMkLst>
        </pc:spChg>
        <pc:spChg chg="mod">
          <ac:chgData name="Bruno Capuano" userId="bef06dffdb192125" providerId="LiveId" clId="{53FEB969-A3C8-4AFA-B1CC-697914E61424}" dt="2022-02-23T20:20:15.747" v="114"/>
          <ac:spMkLst>
            <pc:docMk/>
            <pc:sldMk cId="944055699" sldId="11425"/>
            <ac:spMk id="35" creationId="{FF8D75B1-869D-404E-A015-310231D3753E}"/>
          </ac:spMkLst>
        </pc:spChg>
        <pc:spChg chg="mod">
          <ac:chgData name="Bruno Capuano" userId="bef06dffdb192125" providerId="LiveId" clId="{53FEB969-A3C8-4AFA-B1CC-697914E61424}" dt="2022-02-23T20:20:15.747" v="114"/>
          <ac:spMkLst>
            <pc:docMk/>
            <pc:sldMk cId="944055699" sldId="11425"/>
            <ac:spMk id="36" creationId="{3492402E-543A-4ABD-84AB-9529F34E115D}"/>
          </ac:spMkLst>
        </pc:spChg>
        <pc:spChg chg="mod">
          <ac:chgData name="Bruno Capuano" userId="bef06dffdb192125" providerId="LiveId" clId="{53FEB969-A3C8-4AFA-B1CC-697914E61424}" dt="2022-02-23T20:20:15.747" v="114"/>
          <ac:spMkLst>
            <pc:docMk/>
            <pc:sldMk cId="944055699" sldId="11425"/>
            <ac:spMk id="38" creationId="{44CFCDC7-72B2-4CFE-B3A3-BD5C7717CAB5}"/>
          </ac:spMkLst>
        </pc:spChg>
        <pc:spChg chg="mod">
          <ac:chgData name="Bruno Capuano" userId="bef06dffdb192125" providerId="LiveId" clId="{53FEB969-A3C8-4AFA-B1CC-697914E61424}" dt="2022-02-23T20:20:15.747" v="114"/>
          <ac:spMkLst>
            <pc:docMk/>
            <pc:sldMk cId="944055699" sldId="11425"/>
            <ac:spMk id="39" creationId="{10F19D25-7727-4439-B5B3-6DC828701983}"/>
          </ac:spMkLst>
        </pc:spChg>
        <pc:spChg chg="mod">
          <ac:chgData name="Bruno Capuano" userId="bef06dffdb192125" providerId="LiveId" clId="{53FEB969-A3C8-4AFA-B1CC-697914E61424}" dt="2022-02-23T20:20:15.747" v="114"/>
          <ac:spMkLst>
            <pc:docMk/>
            <pc:sldMk cId="944055699" sldId="11425"/>
            <ac:spMk id="41" creationId="{878AC674-BA25-4290-926F-E234416A64A3}"/>
          </ac:spMkLst>
        </pc:spChg>
        <pc:spChg chg="mod">
          <ac:chgData name="Bruno Capuano" userId="bef06dffdb192125" providerId="LiveId" clId="{53FEB969-A3C8-4AFA-B1CC-697914E61424}" dt="2022-02-23T20:20:15.747" v="114"/>
          <ac:spMkLst>
            <pc:docMk/>
            <pc:sldMk cId="944055699" sldId="11425"/>
            <ac:spMk id="42" creationId="{B2A4A6BA-6DD0-4E2A-B341-B0DBC82CB9BA}"/>
          </ac:spMkLst>
        </pc:spChg>
        <pc:spChg chg="mod">
          <ac:chgData name="Bruno Capuano" userId="bef06dffdb192125" providerId="LiveId" clId="{53FEB969-A3C8-4AFA-B1CC-697914E61424}" dt="2022-02-23T20:20:15.747" v="114"/>
          <ac:spMkLst>
            <pc:docMk/>
            <pc:sldMk cId="944055699" sldId="11425"/>
            <ac:spMk id="44" creationId="{FA70C977-C8EC-400F-8401-9657F8514BC9}"/>
          </ac:spMkLst>
        </pc:spChg>
        <pc:spChg chg="mod">
          <ac:chgData name="Bruno Capuano" userId="bef06dffdb192125" providerId="LiveId" clId="{53FEB969-A3C8-4AFA-B1CC-697914E61424}" dt="2022-02-23T20:20:15.747" v="114"/>
          <ac:spMkLst>
            <pc:docMk/>
            <pc:sldMk cId="944055699" sldId="11425"/>
            <ac:spMk id="45" creationId="{5A8F53FC-A49F-43CC-A67A-22CC9CE75048}"/>
          </ac:spMkLst>
        </pc:spChg>
        <pc:grpChg chg="add mod">
          <ac:chgData name="Bruno Capuano" userId="bef06dffdb192125" providerId="LiveId" clId="{53FEB969-A3C8-4AFA-B1CC-697914E61424}" dt="2022-02-23T20:20:15.747" v="114"/>
          <ac:grpSpMkLst>
            <pc:docMk/>
            <pc:sldMk cId="944055699" sldId="11425"/>
            <ac:grpSpMk id="6" creationId="{623E3645-1AF1-470D-83D1-422372A3411E}"/>
          </ac:grpSpMkLst>
        </pc:grpChg>
        <pc:grpChg chg="add mod">
          <ac:chgData name="Bruno Capuano" userId="bef06dffdb192125" providerId="LiveId" clId="{53FEB969-A3C8-4AFA-B1CC-697914E61424}" dt="2022-02-23T20:20:15.747" v="114"/>
          <ac:grpSpMkLst>
            <pc:docMk/>
            <pc:sldMk cId="944055699" sldId="11425"/>
            <ac:grpSpMk id="9" creationId="{A22A0298-9DD9-4B12-B7C7-52AF4805D0F7}"/>
          </ac:grpSpMkLst>
        </pc:grpChg>
        <pc:grpChg chg="add mod">
          <ac:chgData name="Bruno Capuano" userId="bef06dffdb192125" providerId="LiveId" clId="{53FEB969-A3C8-4AFA-B1CC-697914E61424}" dt="2022-02-23T20:20:15.747" v="114"/>
          <ac:grpSpMkLst>
            <pc:docMk/>
            <pc:sldMk cId="944055699" sldId="11425"/>
            <ac:grpSpMk id="12" creationId="{EC393853-2FA6-4830-84CD-3D6993BE3D22}"/>
          </ac:grpSpMkLst>
        </pc:grpChg>
        <pc:grpChg chg="add mod">
          <ac:chgData name="Bruno Capuano" userId="bef06dffdb192125" providerId="LiveId" clId="{53FEB969-A3C8-4AFA-B1CC-697914E61424}" dt="2022-02-23T20:20:15.747" v="114"/>
          <ac:grpSpMkLst>
            <pc:docMk/>
            <pc:sldMk cId="944055699" sldId="11425"/>
            <ac:grpSpMk id="15" creationId="{A743372A-00B1-4E03-8132-0FA2DC7BD874}"/>
          </ac:grpSpMkLst>
        </pc:grpChg>
        <pc:grpChg chg="add mod">
          <ac:chgData name="Bruno Capuano" userId="bef06dffdb192125" providerId="LiveId" clId="{53FEB969-A3C8-4AFA-B1CC-697914E61424}" dt="2022-02-23T20:20:15.747" v="114"/>
          <ac:grpSpMkLst>
            <pc:docMk/>
            <pc:sldMk cId="944055699" sldId="11425"/>
            <ac:grpSpMk id="19" creationId="{FBDFC5F6-2091-443C-BDDA-77AB82D3C0F8}"/>
          </ac:grpSpMkLst>
        </pc:grpChg>
        <pc:grpChg chg="add mod">
          <ac:chgData name="Bruno Capuano" userId="bef06dffdb192125" providerId="LiveId" clId="{53FEB969-A3C8-4AFA-B1CC-697914E61424}" dt="2022-02-23T20:20:15.747" v="114"/>
          <ac:grpSpMkLst>
            <pc:docMk/>
            <pc:sldMk cId="944055699" sldId="11425"/>
            <ac:grpSpMk id="22" creationId="{6F8E89B1-9D8D-4F64-8D0F-D66D3FDBCE45}"/>
          </ac:grpSpMkLst>
        </pc:grpChg>
        <pc:grpChg chg="add mod">
          <ac:chgData name="Bruno Capuano" userId="bef06dffdb192125" providerId="LiveId" clId="{53FEB969-A3C8-4AFA-B1CC-697914E61424}" dt="2022-02-23T20:20:15.747" v="114"/>
          <ac:grpSpMkLst>
            <pc:docMk/>
            <pc:sldMk cId="944055699" sldId="11425"/>
            <ac:grpSpMk id="25" creationId="{AD75C4E3-F9DB-4155-A337-6513A42A332F}"/>
          </ac:grpSpMkLst>
        </pc:grpChg>
        <pc:grpChg chg="add mod">
          <ac:chgData name="Bruno Capuano" userId="bef06dffdb192125" providerId="LiveId" clId="{53FEB969-A3C8-4AFA-B1CC-697914E61424}" dt="2022-02-23T20:20:15.747" v="114"/>
          <ac:grpSpMkLst>
            <pc:docMk/>
            <pc:sldMk cId="944055699" sldId="11425"/>
            <ac:grpSpMk id="28" creationId="{05DBB532-895B-4674-A84B-D54A32E67FCA}"/>
          </ac:grpSpMkLst>
        </pc:grpChg>
        <pc:grpChg chg="add mod">
          <ac:chgData name="Bruno Capuano" userId="bef06dffdb192125" providerId="LiveId" clId="{53FEB969-A3C8-4AFA-B1CC-697914E61424}" dt="2022-02-23T20:20:15.747" v="114"/>
          <ac:grpSpMkLst>
            <pc:docMk/>
            <pc:sldMk cId="944055699" sldId="11425"/>
            <ac:grpSpMk id="31" creationId="{5E8E1156-BB1F-4797-9C3C-A3F157FED4B5}"/>
          </ac:grpSpMkLst>
        </pc:grpChg>
        <pc:grpChg chg="add mod">
          <ac:chgData name="Bruno Capuano" userId="bef06dffdb192125" providerId="LiveId" clId="{53FEB969-A3C8-4AFA-B1CC-697914E61424}" dt="2022-02-23T20:20:15.747" v="114"/>
          <ac:grpSpMkLst>
            <pc:docMk/>
            <pc:sldMk cId="944055699" sldId="11425"/>
            <ac:grpSpMk id="34" creationId="{752C49CD-D351-43E8-BCEA-2227FF5D4234}"/>
          </ac:grpSpMkLst>
        </pc:grpChg>
        <pc:grpChg chg="add mod">
          <ac:chgData name="Bruno Capuano" userId="bef06dffdb192125" providerId="LiveId" clId="{53FEB969-A3C8-4AFA-B1CC-697914E61424}" dt="2022-02-23T20:20:15.747" v="114"/>
          <ac:grpSpMkLst>
            <pc:docMk/>
            <pc:sldMk cId="944055699" sldId="11425"/>
            <ac:grpSpMk id="37" creationId="{A30E9E50-245C-4857-9405-46BEDA88B7A7}"/>
          </ac:grpSpMkLst>
        </pc:grpChg>
        <pc:grpChg chg="add mod">
          <ac:chgData name="Bruno Capuano" userId="bef06dffdb192125" providerId="LiveId" clId="{53FEB969-A3C8-4AFA-B1CC-697914E61424}" dt="2022-02-23T20:20:15.747" v="114"/>
          <ac:grpSpMkLst>
            <pc:docMk/>
            <pc:sldMk cId="944055699" sldId="11425"/>
            <ac:grpSpMk id="40" creationId="{2612CFF4-1BA3-4878-85AE-932DCAB7A2A3}"/>
          </ac:grpSpMkLst>
        </pc:grpChg>
        <pc:grpChg chg="add mod">
          <ac:chgData name="Bruno Capuano" userId="bef06dffdb192125" providerId="LiveId" clId="{53FEB969-A3C8-4AFA-B1CC-697914E61424}" dt="2022-02-23T20:20:15.747" v="114"/>
          <ac:grpSpMkLst>
            <pc:docMk/>
            <pc:sldMk cId="944055699" sldId="11425"/>
            <ac:grpSpMk id="43" creationId="{D3F8845D-CA32-4941-81F3-E1DA9E6273CF}"/>
          </ac:grpSpMkLst>
        </pc:grpChg>
        <pc:picChg chg="del">
          <ac:chgData name="Bruno Capuano" userId="bef06dffdb192125" providerId="LiveId" clId="{53FEB969-A3C8-4AFA-B1CC-697914E61424}" dt="2022-02-23T20:20:14.903" v="113" actId="478"/>
          <ac:picMkLst>
            <pc:docMk/>
            <pc:sldMk cId="944055699" sldId="11425"/>
            <ac:picMk id="2" creationId="{E4585DFC-3AAF-44E3-9318-584B9A7A3F73}"/>
          </ac:picMkLst>
        </pc:picChg>
        <pc:picChg chg="add mod">
          <ac:chgData name="Bruno Capuano" userId="bef06dffdb192125" providerId="LiveId" clId="{53FEB969-A3C8-4AFA-B1CC-697914E61424}" dt="2022-02-23T20:20:30.455" v="117" actId="14100"/>
          <ac:picMkLst>
            <pc:docMk/>
            <pc:sldMk cId="944055699" sldId="11425"/>
            <ac:picMk id="46" creationId="{04DCE05C-F998-4BB8-B0E1-2F75AE0E0B86}"/>
          </ac:picMkLst>
        </pc:picChg>
      </pc:sldChg>
      <pc:sldChg chg="addSp delSp modSp add mod">
        <pc:chgData name="Bruno Capuano" userId="bef06dffdb192125" providerId="LiveId" clId="{53FEB969-A3C8-4AFA-B1CC-697914E61424}" dt="2022-02-23T20:22:10.843" v="143" actId="478"/>
        <pc:sldMkLst>
          <pc:docMk/>
          <pc:sldMk cId="1475704654" sldId="11426"/>
        </pc:sldMkLst>
        <pc:spChg chg="add del">
          <ac:chgData name="Bruno Capuano" userId="bef06dffdb192125" providerId="LiveId" clId="{53FEB969-A3C8-4AFA-B1CC-697914E61424}" dt="2022-02-23T20:22:10.843" v="143" actId="478"/>
          <ac:spMkLst>
            <pc:docMk/>
            <pc:sldMk cId="1475704654" sldId="11426"/>
            <ac:spMk id="3" creationId="{8B73E98E-A18B-4C52-8C2A-E46200A333CD}"/>
          </ac:spMkLst>
        </pc:spChg>
        <pc:spChg chg="add del ord">
          <ac:chgData name="Bruno Capuano" userId="bef06dffdb192125" providerId="LiveId" clId="{53FEB969-A3C8-4AFA-B1CC-697914E61424}" dt="2022-02-23T20:22:09.118" v="142" actId="167"/>
          <ac:spMkLst>
            <pc:docMk/>
            <pc:sldMk cId="1475704654" sldId="11426"/>
            <ac:spMk id="4" creationId="{A96DB0E4-9792-4F25-928B-D377239D3BC5}"/>
          </ac:spMkLst>
        </pc:spChg>
        <pc:spChg chg="mod">
          <ac:chgData name="Bruno Capuano" userId="bef06dffdb192125" providerId="LiveId" clId="{53FEB969-A3C8-4AFA-B1CC-697914E61424}" dt="2022-02-23T20:20:47.078" v="120"/>
          <ac:spMkLst>
            <pc:docMk/>
            <pc:sldMk cId="1475704654" sldId="11426"/>
            <ac:spMk id="17" creationId="{00000000-0000-0000-0000-000000000000}"/>
          </ac:spMkLst>
        </pc:spChg>
        <pc:picChg chg="del">
          <ac:chgData name="Bruno Capuano" userId="bef06dffdb192125" providerId="LiveId" clId="{53FEB969-A3C8-4AFA-B1CC-697914E61424}" dt="2022-02-23T20:20:49.223" v="121" actId="478"/>
          <ac:picMkLst>
            <pc:docMk/>
            <pc:sldMk cId="1475704654" sldId="11426"/>
            <ac:picMk id="2" creationId="{E4585DFC-3AAF-44E3-9318-584B9A7A3F73}"/>
          </ac:picMkLst>
        </pc:picChg>
        <pc:picChg chg="add mod">
          <ac:chgData name="Bruno Capuano" userId="bef06dffdb192125" providerId="LiveId" clId="{53FEB969-A3C8-4AFA-B1CC-697914E61424}" dt="2022-02-23T20:21:11.355" v="126" actId="14100"/>
          <ac:picMkLst>
            <pc:docMk/>
            <pc:sldMk cId="1475704654" sldId="11426"/>
            <ac:picMk id="6" creationId="{3575896E-D983-41A1-AA41-F1BBA0305275}"/>
          </ac:picMkLst>
        </pc:picChg>
        <pc:picChg chg="add mod">
          <ac:chgData name="Bruno Capuano" userId="bef06dffdb192125" providerId="LiveId" clId="{53FEB969-A3C8-4AFA-B1CC-697914E61424}" dt="2022-02-23T20:21:15.699" v="127" actId="14100"/>
          <ac:picMkLst>
            <pc:docMk/>
            <pc:sldMk cId="1475704654" sldId="11426"/>
            <ac:picMk id="8" creationId="{DF38A636-F6EF-445A-8D15-B5149716CC14}"/>
          </ac:picMkLst>
        </pc:picChg>
        <pc:picChg chg="add">
          <ac:chgData name="Bruno Capuano" userId="bef06dffdb192125" providerId="LiveId" clId="{53FEB969-A3C8-4AFA-B1CC-697914E61424}" dt="2022-02-23T20:20:56.633" v="122" actId="22"/>
          <ac:picMkLst>
            <pc:docMk/>
            <pc:sldMk cId="1475704654" sldId="11426"/>
            <ac:picMk id="10" creationId="{08ECC269-86C2-49CB-ADF6-0976E2E717B9}"/>
          </ac:picMkLst>
        </pc:picChg>
      </pc:sldChg>
      <pc:sldChg chg="addSp delSp modSp add mod">
        <pc:chgData name="Bruno Capuano" userId="bef06dffdb192125" providerId="LiveId" clId="{53FEB969-A3C8-4AFA-B1CC-697914E61424}" dt="2022-02-23T20:21:55.133" v="137" actId="478"/>
        <pc:sldMkLst>
          <pc:docMk/>
          <pc:sldMk cId="2791089687" sldId="11427"/>
        </pc:sldMkLst>
        <pc:spChg chg="del">
          <ac:chgData name="Bruno Capuano" userId="bef06dffdb192125" providerId="LiveId" clId="{53FEB969-A3C8-4AFA-B1CC-697914E61424}" dt="2022-02-23T20:21:55.133" v="137" actId="478"/>
          <ac:spMkLst>
            <pc:docMk/>
            <pc:sldMk cId="2791089687" sldId="11427"/>
            <ac:spMk id="3" creationId="{8B73E98E-A18B-4C52-8C2A-E46200A333CD}"/>
          </ac:spMkLst>
        </pc:spChg>
        <pc:spChg chg="del">
          <ac:chgData name="Bruno Capuano" userId="bef06dffdb192125" providerId="LiveId" clId="{53FEB969-A3C8-4AFA-B1CC-697914E61424}" dt="2022-02-23T20:21:52.247" v="136" actId="478"/>
          <ac:spMkLst>
            <pc:docMk/>
            <pc:sldMk cId="2791089687" sldId="11427"/>
            <ac:spMk id="4" creationId="{A96DB0E4-9792-4F25-928B-D377239D3BC5}"/>
          </ac:spMkLst>
        </pc:spChg>
        <pc:spChg chg="mod">
          <ac:chgData name="Bruno Capuano" userId="bef06dffdb192125" providerId="LiveId" clId="{53FEB969-A3C8-4AFA-B1CC-697914E61424}" dt="2022-02-23T20:21:35.285" v="133"/>
          <ac:spMkLst>
            <pc:docMk/>
            <pc:sldMk cId="2791089687" sldId="11427"/>
            <ac:spMk id="13" creationId="{691B620E-69B6-49C5-BA81-1558FB0DC70A}"/>
          </ac:spMkLst>
        </pc:spChg>
        <pc:spChg chg="mod">
          <ac:chgData name="Bruno Capuano" userId="bef06dffdb192125" providerId="LiveId" clId="{53FEB969-A3C8-4AFA-B1CC-697914E61424}" dt="2022-02-23T20:21:35.285" v="133"/>
          <ac:spMkLst>
            <pc:docMk/>
            <pc:sldMk cId="2791089687" sldId="11427"/>
            <ac:spMk id="14" creationId="{066A79A5-FFC2-4124-A177-3FC22DEA1918}"/>
          </ac:spMkLst>
        </pc:spChg>
        <pc:spChg chg="mod">
          <ac:chgData name="Bruno Capuano" userId="bef06dffdb192125" providerId="LiveId" clId="{53FEB969-A3C8-4AFA-B1CC-697914E61424}" dt="2022-02-23T20:21:35.285" v="133"/>
          <ac:spMkLst>
            <pc:docMk/>
            <pc:sldMk cId="2791089687" sldId="11427"/>
            <ac:spMk id="15" creationId="{F1D0C6FC-969E-4357-9EE4-0DB138FDFDED}"/>
          </ac:spMkLst>
        </pc:spChg>
        <pc:spChg chg="mod">
          <ac:chgData name="Bruno Capuano" userId="bef06dffdb192125" providerId="LiveId" clId="{53FEB969-A3C8-4AFA-B1CC-697914E61424}" dt="2022-02-23T20:21:44.363" v="135"/>
          <ac:spMkLst>
            <pc:docMk/>
            <pc:sldMk cId="2791089687" sldId="11427"/>
            <ac:spMk id="17" creationId="{00000000-0000-0000-0000-000000000000}"/>
          </ac:spMkLst>
        </pc:spChg>
        <pc:spChg chg="mod">
          <ac:chgData name="Bruno Capuano" userId="bef06dffdb192125" providerId="LiveId" clId="{53FEB969-A3C8-4AFA-B1CC-697914E61424}" dt="2022-02-23T20:21:35.285" v="133"/>
          <ac:spMkLst>
            <pc:docMk/>
            <pc:sldMk cId="2791089687" sldId="11427"/>
            <ac:spMk id="22" creationId="{BEDBCC7E-87A1-4E50-94A6-BAA2C2D25288}"/>
          </ac:spMkLst>
        </pc:spChg>
        <pc:spChg chg="mod">
          <ac:chgData name="Bruno Capuano" userId="bef06dffdb192125" providerId="LiveId" clId="{53FEB969-A3C8-4AFA-B1CC-697914E61424}" dt="2022-02-23T20:21:35.285" v="133"/>
          <ac:spMkLst>
            <pc:docMk/>
            <pc:sldMk cId="2791089687" sldId="11427"/>
            <ac:spMk id="23" creationId="{295CBBD0-CAEB-4224-9E45-C47EC8BB1BD7}"/>
          </ac:spMkLst>
        </pc:spChg>
        <pc:spChg chg="mod">
          <ac:chgData name="Bruno Capuano" userId="bef06dffdb192125" providerId="LiveId" clId="{53FEB969-A3C8-4AFA-B1CC-697914E61424}" dt="2022-02-23T20:21:35.285" v="133"/>
          <ac:spMkLst>
            <pc:docMk/>
            <pc:sldMk cId="2791089687" sldId="11427"/>
            <ac:spMk id="26" creationId="{E10C0F8E-9123-44ED-964B-BB2840BA8D81}"/>
          </ac:spMkLst>
        </pc:spChg>
        <pc:spChg chg="mod">
          <ac:chgData name="Bruno Capuano" userId="bef06dffdb192125" providerId="LiveId" clId="{53FEB969-A3C8-4AFA-B1CC-697914E61424}" dt="2022-02-23T20:21:35.285" v="133"/>
          <ac:spMkLst>
            <pc:docMk/>
            <pc:sldMk cId="2791089687" sldId="11427"/>
            <ac:spMk id="27" creationId="{CCA69CBC-24EB-48C5-9635-9308AA023E33}"/>
          </ac:spMkLst>
        </pc:spChg>
        <pc:grpChg chg="add mod">
          <ac:chgData name="Bruno Capuano" userId="bef06dffdb192125" providerId="LiveId" clId="{53FEB969-A3C8-4AFA-B1CC-697914E61424}" dt="2022-02-23T20:21:35.285" v="133"/>
          <ac:grpSpMkLst>
            <pc:docMk/>
            <pc:sldMk cId="2791089687" sldId="11427"/>
            <ac:grpSpMk id="9" creationId="{22C1A5C1-AE46-4B11-BB8A-FE25348F56AD}"/>
          </ac:grpSpMkLst>
        </pc:grpChg>
        <pc:grpChg chg="mod">
          <ac:chgData name="Bruno Capuano" userId="bef06dffdb192125" providerId="LiveId" clId="{53FEB969-A3C8-4AFA-B1CC-697914E61424}" dt="2022-02-23T20:21:35.285" v="133"/>
          <ac:grpSpMkLst>
            <pc:docMk/>
            <pc:sldMk cId="2791089687" sldId="11427"/>
            <ac:grpSpMk id="11" creationId="{565B0C7E-918D-427E-9F85-0EDA035BE2BC}"/>
          </ac:grpSpMkLst>
        </pc:grpChg>
        <pc:grpChg chg="mod">
          <ac:chgData name="Bruno Capuano" userId="bef06dffdb192125" providerId="LiveId" clId="{53FEB969-A3C8-4AFA-B1CC-697914E61424}" dt="2022-02-23T20:21:35.285" v="133"/>
          <ac:grpSpMkLst>
            <pc:docMk/>
            <pc:sldMk cId="2791089687" sldId="11427"/>
            <ac:grpSpMk id="12" creationId="{7B32A78C-5FFF-4EE4-900B-86A615146A46}"/>
          </ac:grpSpMkLst>
        </pc:grpChg>
        <pc:grpChg chg="mod">
          <ac:chgData name="Bruno Capuano" userId="bef06dffdb192125" providerId="LiveId" clId="{53FEB969-A3C8-4AFA-B1CC-697914E61424}" dt="2022-02-23T20:21:35.285" v="133"/>
          <ac:grpSpMkLst>
            <pc:docMk/>
            <pc:sldMk cId="2791089687" sldId="11427"/>
            <ac:grpSpMk id="18" creationId="{C40D696A-1C32-4B9B-9F6E-23C6EDFEDA88}"/>
          </ac:grpSpMkLst>
        </pc:grpChg>
        <pc:grpChg chg="mod">
          <ac:chgData name="Bruno Capuano" userId="bef06dffdb192125" providerId="LiveId" clId="{53FEB969-A3C8-4AFA-B1CC-697914E61424}" dt="2022-02-23T20:21:35.285" v="133"/>
          <ac:grpSpMkLst>
            <pc:docMk/>
            <pc:sldMk cId="2791089687" sldId="11427"/>
            <ac:grpSpMk id="19" creationId="{6EAC7E10-78BC-4A8D-A16A-5A475EBA1278}"/>
          </ac:grpSpMkLst>
        </pc:grpChg>
        <pc:grpChg chg="mod">
          <ac:chgData name="Bruno Capuano" userId="bef06dffdb192125" providerId="LiveId" clId="{53FEB969-A3C8-4AFA-B1CC-697914E61424}" dt="2022-02-23T20:21:35.285" v="133"/>
          <ac:grpSpMkLst>
            <pc:docMk/>
            <pc:sldMk cId="2791089687" sldId="11427"/>
            <ac:grpSpMk id="21" creationId="{C74F1022-A245-482B-92FD-D31461695B99}"/>
          </ac:grpSpMkLst>
        </pc:grpChg>
        <pc:grpChg chg="mod">
          <ac:chgData name="Bruno Capuano" userId="bef06dffdb192125" providerId="LiveId" clId="{53FEB969-A3C8-4AFA-B1CC-697914E61424}" dt="2022-02-23T20:21:35.285" v="133"/>
          <ac:grpSpMkLst>
            <pc:docMk/>
            <pc:sldMk cId="2791089687" sldId="11427"/>
            <ac:grpSpMk id="25" creationId="{838B49C7-3EA3-4B96-AF9B-931F53047A53}"/>
          </ac:grpSpMkLst>
        </pc:grpChg>
        <pc:picChg chg="del">
          <ac:chgData name="Bruno Capuano" userId="bef06dffdb192125" providerId="LiveId" clId="{53FEB969-A3C8-4AFA-B1CC-697914E61424}" dt="2022-02-23T20:21:34.933" v="132" actId="478"/>
          <ac:picMkLst>
            <pc:docMk/>
            <pc:sldMk cId="2791089687" sldId="11427"/>
            <ac:picMk id="6" creationId="{3575896E-D983-41A1-AA41-F1BBA0305275}"/>
          </ac:picMkLst>
        </pc:picChg>
        <pc:picChg chg="del">
          <ac:chgData name="Bruno Capuano" userId="bef06dffdb192125" providerId="LiveId" clId="{53FEB969-A3C8-4AFA-B1CC-697914E61424}" dt="2022-02-23T20:21:34.933" v="132" actId="478"/>
          <ac:picMkLst>
            <pc:docMk/>
            <pc:sldMk cId="2791089687" sldId="11427"/>
            <ac:picMk id="8" creationId="{DF38A636-F6EF-445A-8D15-B5149716CC14}"/>
          </ac:picMkLst>
        </pc:picChg>
        <pc:picChg chg="del">
          <ac:chgData name="Bruno Capuano" userId="bef06dffdb192125" providerId="LiveId" clId="{53FEB969-A3C8-4AFA-B1CC-697914E61424}" dt="2022-02-23T20:21:34.933" v="132" actId="478"/>
          <ac:picMkLst>
            <pc:docMk/>
            <pc:sldMk cId="2791089687" sldId="11427"/>
            <ac:picMk id="10" creationId="{08ECC269-86C2-49CB-ADF6-0976E2E717B9}"/>
          </ac:picMkLst>
        </pc:picChg>
        <pc:picChg chg="mod">
          <ac:chgData name="Bruno Capuano" userId="bef06dffdb192125" providerId="LiveId" clId="{53FEB969-A3C8-4AFA-B1CC-697914E61424}" dt="2022-02-23T20:21:35.285" v="133"/>
          <ac:picMkLst>
            <pc:docMk/>
            <pc:sldMk cId="2791089687" sldId="11427"/>
            <ac:picMk id="16" creationId="{9A85ED5C-187A-4C85-9602-3BCE3A91791C}"/>
          </ac:picMkLst>
        </pc:picChg>
        <pc:picChg chg="mod">
          <ac:chgData name="Bruno Capuano" userId="bef06dffdb192125" providerId="LiveId" clId="{53FEB969-A3C8-4AFA-B1CC-697914E61424}" dt="2022-02-23T20:21:35.285" v="133"/>
          <ac:picMkLst>
            <pc:docMk/>
            <pc:sldMk cId="2791089687" sldId="11427"/>
            <ac:picMk id="20" creationId="{B6FDBA63-4A86-4C2B-8F9C-99EB7F494EF4}"/>
          </ac:picMkLst>
        </pc:picChg>
        <pc:picChg chg="mod">
          <ac:chgData name="Bruno Capuano" userId="bef06dffdb192125" providerId="LiveId" clId="{53FEB969-A3C8-4AFA-B1CC-697914E61424}" dt="2022-02-23T20:21:35.285" v="133"/>
          <ac:picMkLst>
            <pc:docMk/>
            <pc:sldMk cId="2791089687" sldId="11427"/>
            <ac:picMk id="24" creationId="{F7E1DB2C-DA5C-42DB-931A-DCCFA696EADD}"/>
          </ac:picMkLst>
        </pc:picChg>
      </pc:sldChg>
      <pc:sldChg chg="addSp delSp modSp add mod">
        <pc:chgData name="Bruno Capuano" userId="bef06dffdb192125" providerId="LiveId" clId="{53FEB969-A3C8-4AFA-B1CC-697914E61424}" dt="2022-02-23T20:22:51.118" v="149"/>
        <pc:sldMkLst>
          <pc:docMk/>
          <pc:sldMk cId="1723634986" sldId="11428"/>
        </pc:sldMkLst>
        <pc:spChg chg="mod">
          <ac:chgData name="Bruno Capuano" userId="bef06dffdb192125" providerId="LiveId" clId="{53FEB969-A3C8-4AFA-B1CC-697914E61424}" dt="2022-02-23T20:22:37.849" v="147"/>
          <ac:spMkLst>
            <pc:docMk/>
            <pc:sldMk cId="1723634986" sldId="11428"/>
            <ac:spMk id="17" creationId="{00000000-0000-0000-0000-000000000000}"/>
          </ac:spMkLst>
        </pc:spChg>
        <pc:grpChg chg="del">
          <ac:chgData name="Bruno Capuano" userId="bef06dffdb192125" providerId="LiveId" clId="{53FEB969-A3C8-4AFA-B1CC-697914E61424}" dt="2022-02-23T20:22:50.390" v="148" actId="478"/>
          <ac:grpSpMkLst>
            <pc:docMk/>
            <pc:sldMk cId="1723634986" sldId="11428"/>
            <ac:grpSpMk id="9" creationId="{22C1A5C1-AE46-4B11-BB8A-FE25348F56AD}"/>
          </ac:grpSpMkLst>
        </pc:grpChg>
        <pc:graphicFrameChg chg="add mod">
          <ac:chgData name="Bruno Capuano" userId="bef06dffdb192125" providerId="LiveId" clId="{53FEB969-A3C8-4AFA-B1CC-697914E61424}" dt="2022-02-23T20:22:51.118" v="149"/>
          <ac:graphicFrameMkLst>
            <pc:docMk/>
            <pc:sldMk cId="1723634986" sldId="11428"/>
            <ac:graphicFrameMk id="28" creationId="{6BB5A520-7BAC-4373-B862-B8B03F7E03BF}"/>
          </ac:graphicFrameMkLst>
        </pc:graphicFrameChg>
      </pc:sldChg>
      <pc:sldChg chg="modSp add del mod ord">
        <pc:chgData name="Bruno Capuano" userId="bef06dffdb192125" providerId="LiveId" clId="{53FEB969-A3C8-4AFA-B1CC-697914E61424}" dt="2022-02-23T20:24:10.764" v="166" actId="47"/>
        <pc:sldMkLst>
          <pc:docMk/>
          <pc:sldMk cId="3107557812" sldId="11429"/>
        </pc:sldMkLst>
        <pc:spChg chg="mod">
          <ac:chgData name="Bruno Capuano" userId="bef06dffdb192125" providerId="LiveId" clId="{53FEB969-A3C8-4AFA-B1CC-697914E61424}" dt="2022-02-23T20:23:42.680" v="163"/>
          <ac:spMkLst>
            <pc:docMk/>
            <pc:sldMk cId="3107557812" sldId="11429"/>
            <ac:spMk id="17" creationId="{00000000-0000-0000-0000-000000000000}"/>
          </ac:spMkLst>
        </pc:spChg>
      </pc:sldChg>
      <pc:sldChg chg="add del">
        <pc:chgData name="Bruno Capuano" userId="bef06dffdb192125" providerId="LiveId" clId="{53FEB969-A3C8-4AFA-B1CC-697914E61424}" dt="2022-02-23T20:24:11.737" v="167" actId="47"/>
        <pc:sldMkLst>
          <pc:docMk/>
          <pc:sldMk cId="742805304" sldId="11430"/>
        </pc:sldMkLst>
      </pc:sldChg>
      <pc:sldChg chg="addSp delSp modSp add mod modAnim">
        <pc:chgData name="Bruno Capuano" userId="bef06dffdb192125" providerId="LiveId" clId="{53FEB969-A3C8-4AFA-B1CC-697914E61424}" dt="2022-02-23T20:24:24.903" v="170"/>
        <pc:sldMkLst>
          <pc:docMk/>
          <pc:sldMk cId="203834089" sldId="11431"/>
        </pc:sldMkLst>
        <pc:spChg chg="mod">
          <ac:chgData name="Bruno Capuano" userId="bef06dffdb192125" providerId="LiveId" clId="{53FEB969-A3C8-4AFA-B1CC-697914E61424}" dt="2022-02-23T20:24:17.524" v="168"/>
          <ac:spMkLst>
            <pc:docMk/>
            <pc:sldMk cId="203834089" sldId="11431"/>
            <ac:spMk id="17" creationId="{00000000-0000-0000-0000-000000000000}"/>
          </ac:spMkLst>
        </pc:spChg>
        <pc:graphicFrameChg chg="add mod">
          <ac:chgData name="Bruno Capuano" userId="bef06dffdb192125" providerId="LiveId" clId="{53FEB969-A3C8-4AFA-B1CC-697914E61424}" dt="2022-02-23T20:24:24.903" v="170"/>
          <ac:graphicFrameMkLst>
            <pc:docMk/>
            <pc:sldMk cId="203834089" sldId="11431"/>
            <ac:graphicFrameMk id="4" creationId="{BAE533BC-5BC6-4DEB-8B55-49403DB35E34}"/>
          </ac:graphicFrameMkLst>
        </pc:graphicFrameChg>
        <pc:graphicFrameChg chg="del">
          <ac:chgData name="Bruno Capuano" userId="bef06dffdb192125" providerId="LiveId" clId="{53FEB969-A3C8-4AFA-B1CC-697914E61424}" dt="2022-02-23T20:24:23.952" v="169" actId="478"/>
          <ac:graphicFrameMkLst>
            <pc:docMk/>
            <pc:sldMk cId="203834089" sldId="11431"/>
            <ac:graphicFrameMk id="28" creationId="{6BB5A520-7BAC-4373-B862-B8B03F7E03BF}"/>
          </ac:graphicFrameMkLst>
        </pc:graphicFrameChg>
        <pc:picChg chg="add mod">
          <ac:chgData name="Bruno Capuano" userId="bef06dffdb192125" providerId="LiveId" clId="{53FEB969-A3C8-4AFA-B1CC-697914E61424}" dt="2022-02-23T20:24:24.903" v="170"/>
          <ac:picMkLst>
            <pc:docMk/>
            <pc:sldMk cId="203834089" sldId="11431"/>
            <ac:picMk id="5" creationId="{6CA8B367-C654-43C9-A2C1-F073E86CB34C}"/>
          </ac:picMkLst>
        </pc:picChg>
      </pc:sldChg>
      <pc:sldChg chg="add">
        <pc:chgData name="Bruno Capuano" userId="bef06dffdb192125" providerId="LiveId" clId="{53FEB969-A3C8-4AFA-B1CC-697914E61424}" dt="2022-02-23T20:24:31.678" v="172"/>
        <pc:sldMkLst>
          <pc:docMk/>
          <pc:sldMk cId="2706126011" sldId="11432"/>
        </pc:sldMkLst>
      </pc:sldChg>
      <pc:sldChg chg="addSp delSp modSp add mod ord delAnim">
        <pc:chgData name="Bruno Capuano" userId="bef06dffdb192125" providerId="LiveId" clId="{53FEB969-A3C8-4AFA-B1CC-697914E61424}" dt="2022-02-23T20:24:53.491" v="179"/>
        <pc:sldMkLst>
          <pc:docMk/>
          <pc:sldMk cId="1633992537" sldId="11433"/>
        </pc:sldMkLst>
        <pc:spChg chg="add mod">
          <ac:chgData name="Bruno Capuano" userId="bef06dffdb192125" providerId="LiveId" clId="{53FEB969-A3C8-4AFA-B1CC-697914E61424}" dt="2022-02-23T20:24:52.570" v="178" actId="478"/>
          <ac:spMkLst>
            <pc:docMk/>
            <pc:sldMk cId="1633992537" sldId="11433"/>
            <ac:spMk id="3" creationId="{0CDBAFC8-E03E-43C5-8035-9A34E917D877}"/>
          </ac:spMkLst>
        </pc:spChg>
        <pc:spChg chg="add mod">
          <ac:chgData name="Bruno Capuano" userId="bef06dffdb192125" providerId="LiveId" clId="{53FEB969-A3C8-4AFA-B1CC-697914E61424}" dt="2022-02-23T20:24:53.491" v="179"/>
          <ac:spMkLst>
            <pc:docMk/>
            <pc:sldMk cId="1633992537" sldId="11433"/>
            <ac:spMk id="7" creationId="{14D38EBD-B15B-4056-9045-D54E0A3D9BD7}"/>
          </ac:spMkLst>
        </pc:spChg>
        <pc:spChg chg="add mod">
          <ac:chgData name="Bruno Capuano" userId="bef06dffdb192125" providerId="LiveId" clId="{53FEB969-A3C8-4AFA-B1CC-697914E61424}" dt="2022-02-23T20:24:53.491" v="179"/>
          <ac:spMkLst>
            <pc:docMk/>
            <pc:sldMk cId="1633992537" sldId="11433"/>
            <ac:spMk id="9" creationId="{BF48FA88-9794-496A-8228-99D22764BD23}"/>
          </ac:spMkLst>
        </pc:spChg>
        <pc:spChg chg="del">
          <ac:chgData name="Bruno Capuano" userId="bef06dffdb192125" providerId="LiveId" clId="{53FEB969-A3C8-4AFA-B1CC-697914E61424}" dt="2022-02-23T20:24:52.570" v="178" actId="478"/>
          <ac:spMkLst>
            <pc:docMk/>
            <pc:sldMk cId="1633992537" sldId="11433"/>
            <ac:spMk id="17" creationId="{00000000-0000-0000-0000-000000000000}"/>
          </ac:spMkLst>
        </pc:spChg>
        <pc:graphicFrameChg chg="del">
          <ac:chgData name="Bruno Capuano" userId="bef06dffdb192125" providerId="LiveId" clId="{53FEB969-A3C8-4AFA-B1CC-697914E61424}" dt="2022-02-23T20:24:50.854" v="177" actId="478"/>
          <ac:graphicFrameMkLst>
            <pc:docMk/>
            <pc:sldMk cId="1633992537" sldId="11433"/>
            <ac:graphicFrameMk id="4" creationId="{BAE533BC-5BC6-4DEB-8B55-49403DB35E34}"/>
          </ac:graphicFrameMkLst>
        </pc:graphicFrameChg>
        <pc:picChg chg="del">
          <ac:chgData name="Bruno Capuano" userId="bef06dffdb192125" providerId="LiveId" clId="{53FEB969-A3C8-4AFA-B1CC-697914E61424}" dt="2022-02-23T20:24:50.854" v="177" actId="478"/>
          <ac:picMkLst>
            <pc:docMk/>
            <pc:sldMk cId="1633992537" sldId="11433"/>
            <ac:picMk id="5" creationId="{6CA8B367-C654-43C9-A2C1-F073E86CB34C}"/>
          </ac:picMkLst>
        </pc:picChg>
        <pc:picChg chg="add mod">
          <ac:chgData name="Bruno Capuano" userId="bef06dffdb192125" providerId="LiveId" clId="{53FEB969-A3C8-4AFA-B1CC-697914E61424}" dt="2022-02-23T20:24:53.491" v="179"/>
          <ac:picMkLst>
            <pc:docMk/>
            <pc:sldMk cId="1633992537" sldId="11433"/>
            <ac:picMk id="8" creationId="{7D1FE9DE-666E-452C-B69D-3CE7DD3CF521}"/>
          </ac:picMkLst>
        </pc:picChg>
      </pc:sldChg>
      <pc:sldChg chg="addSp delSp modSp add mod ord delAnim">
        <pc:chgData name="Bruno Capuano" userId="bef06dffdb192125" providerId="LiveId" clId="{53FEB969-A3C8-4AFA-B1CC-697914E61424}" dt="2022-02-23T20:25:18.513" v="200" actId="1035"/>
        <pc:sldMkLst>
          <pc:docMk/>
          <pc:sldMk cId="1898107696" sldId="11434"/>
        </pc:sldMkLst>
        <pc:spChg chg="mod">
          <ac:chgData name="Bruno Capuano" userId="bef06dffdb192125" providerId="LiveId" clId="{53FEB969-A3C8-4AFA-B1CC-697914E61424}" dt="2022-02-23T20:25:08.512" v="184"/>
          <ac:spMkLst>
            <pc:docMk/>
            <pc:sldMk cId="1898107696" sldId="11434"/>
            <ac:spMk id="17" creationId="{00000000-0000-0000-0000-000000000000}"/>
          </ac:spMkLst>
        </pc:spChg>
        <pc:graphicFrameChg chg="del">
          <ac:chgData name="Bruno Capuano" userId="bef06dffdb192125" providerId="LiveId" clId="{53FEB969-A3C8-4AFA-B1CC-697914E61424}" dt="2022-02-23T20:25:14.834" v="185" actId="478"/>
          <ac:graphicFrameMkLst>
            <pc:docMk/>
            <pc:sldMk cId="1898107696" sldId="11434"/>
            <ac:graphicFrameMk id="4" creationId="{BAE533BC-5BC6-4DEB-8B55-49403DB35E34}"/>
          </ac:graphicFrameMkLst>
        </pc:graphicFrameChg>
        <pc:graphicFrameChg chg="add mod">
          <ac:chgData name="Bruno Capuano" userId="bef06dffdb192125" providerId="LiveId" clId="{53FEB969-A3C8-4AFA-B1CC-697914E61424}" dt="2022-02-23T20:25:18.513" v="200" actId="1035"/>
          <ac:graphicFrameMkLst>
            <pc:docMk/>
            <pc:sldMk cId="1898107696" sldId="11434"/>
            <ac:graphicFrameMk id="6" creationId="{6140D953-2190-4382-9D49-137125D7A1DC}"/>
          </ac:graphicFrameMkLst>
        </pc:graphicFrameChg>
        <pc:picChg chg="del">
          <ac:chgData name="Bruno Capuano" userId="bef06dffdb192125" providerId="LiveId" clId="{53FEB969-A3C8-4AFA-B1CC-697914E61424}" dt="2022-02-23T20:25:14.834" v="185" actId="478"/>
          <ac:picMkLst>
            <pc:docMk/>
            <pc:sldMk cId="1898107696" sldId="11434"/>
            <ac:picMk id="5" creationId="{6CA8B367-C654-43C9-A2C1-F073E86CB34C}"/>
          </ac:picMkLst>
        </pc:picChg>
        <pc:picChg chg="add mod">
          <ac:chgData name="Bruno Capuano" userId="bef06dffdb192125" providerId="LiveId" clId="{53FEB969-A3C8-4AFA-B1CC-697914E61424}" dt="2022-02-23T20:25:18.513" v="200" actId="1035"/>
          <ac:picMkLst>
            <pc:docMk/>
            <pc:sldMk cId="1898107696" sldId="11434"/>
            <ac:picMk id="7" creationId="{332F800D-BFE3-4C2B-B74F-3AC4CADA552B}"/>
          </ac:picMkLst>
        </pc:picChg>
      </pc:sldChg>
      <pc:sldChg chg="addSp delSp modSp add mod">
        <pc:chgData name="Bruno Capuano" userId="bef06dffdb192125" providerId="LiveId" clId="{53FEB969-A3C8-4AFA-B1CC-697914E61424}" dt="2022-02-23T20:25:34.205" v="218" actId="1035"/>
        <pc:sldMkLst>
          <pc:docMk/>
          <pc:sldMk cId="1756804505" sldId="11435"/>
        </pc:sldMkLst>
        <pc:graphicFrameChg chg="add mod">
          <ac:chgData name="Bruno Capuano" userId="bef06dffdb192125" providerId="LiveId" clId="{53FEB969-A3C8-4AFA-B1CC-697914E61424}" dt="2022-02-23T20:25:34.205" v="218" actId="1035"/>
          <ac:graphicFrameMkLst>
            <pc:docMk/>
            <pc:sldMk cId="1756804505" sldId="11435"/>
            <ac:graphicFrameMk id="5" creationId="{728AF8A0-2C1C-4CB6-95E1-D0DA84B77CC0}"/>
          </ac:graphicFrameMkLst>
        </pc:graphicFrameChg>
        <pc:graphicFrameChg chg="del">
          <ac:chgData name="Bruno Capuano" userId="bef06dffdb192125" providerId="LiveId" clId="{53FEB969-A3C8-4AFA-B1CC-697914E61424}" dt="2022-02-23T20:25:31.040" v="203" actId="478"/>
          <ac:graphicFrameMkLst>
            <pc:docMk/>
            <pc:sldMk cId="1756804505" sldId="11435"/>
            <ac:graphicFrameMk id="6" creationId="{6140D953-2190-4382-9D49-137125D7A1DC}"/>
          </ac:graphicFrameMkLst>
        </pc:graphicFrameChg>
        <pc:picChg chg="del">
          <ac:chgData name="Bruno Capuano" userId="bef06dffdb192125" providerId="LiveId" clId="{53FEB969-A3C8-4AFA-B1CC-697914E61424}" dt="2022-02-23T20:25:31.040" v="203" actId="478"/>
          <ac:picMkLst>
            <pc:docMk/>
            <pc:sldMk cId="1756804505" sldId="11435"/>
            <ac:picMk id="7" creationId="{332F800D-BFE3-4C2B-B74F-3AC4CADA552B}"/>
          </ac:picMkLst>
        </pc:picChg>
        <pc:picChg chg="add mod">
          <ac:chgData name="Bruno Capuano" userId="bef06dffdb192125" providerId="LiveId" clId="{53FEB969-A3C8-4AFA-B1CC-697914E61424}" dt="2022-02-23T20:25:34.205" v="218" actId="1035"/>
          <ac:picMkLst>
            <pc:docMk/>
            <pc:sldMk cId="1756804505" sldId="11435"/>
            <ac:picMk id="8" creationId="{BC0BC04E-51B7-414A-B5B3-E8737839C345}"/>
          </ac:picMkLst>
        </pc:picChg>
      </pc:sldChg>
      <pc:sldChg chg="addSp delSp modSp add mod">
        <pc:chgData name="Bruno Capuano" userId="bef06dffdb192125" providerId="LiveId" clId="{53FEB969-A3C8-4AFA-B1CC-697914E61424}" dt="2022-02-23T20:26:09.759" v="226" actId="404"/>
        <pc:sldMkLst>
          <pc:docMk/>
          <pc:sldMk cId="3009694680" sldId="11436"/>
        </pc:sldMkLst>
        <pc:spChg chg="add mod">
          <ac:chgData name="Bruno Capuano" userId="bef06dffdb192125" providerId="LiveId" clId="{53FEB969-A3C8-4AFA-B1CC-697914E61424}" dt="2022-02-23T20:25:57.515" v="223" actId="1076"/>
          <ac:spMkLst>
            <pc:docMk/>
            <pc:sldMk cId="3009694680" sldId="11436"/>
            <ac:spMk id="9" creationId="{D44FD57F-A2B1-474C-9669-CBE82AF2108E}"/>
          </ac:spMkLst>
        </pc:spChg>
        <pc:spChg chg="mod">
          <ac:chgData name="Bruno Capuano" userId="bef06dffdb192125" providerId="LiveId" clId="{53FEB969-A3C8-4AFA-B1CC-697914E61424}" dt="2022-02-23T20:26:09.759" v="226" actId="404"/>
          <ac:spMkLst>
            <pc:docMk/>
            <pc:sldMk cId="3009694680" sldId="11436"/>
            <ac:spMk id="17" creationId="{00000000-0000-0000-0000-000000000000}"/>
          </ac:spMkLst>
        </pc:spChg>
        <pc:graphicFrameChg chg="del">
          <ac:chgData name="Bruno Capuano" userId="bef06dffdb192125" providerId="LiveId" clId="{53FEB969-A3C8-4AFA-B1CC-697914E61424}" dt="2022-02-23T20:25:54.514" v="221" actId="478"/>
          <ac:graphicFrameMkLst>
            <pc:docMk/>
            <pc:sldMk cId="3009694680" sldId="11436"/>
            <ac:graphicFrameMk id="5" creationId="{728AF8A0-2C1C-4CB6-95E1-D0DA84B77CC0}"/>
          </ac:graphicFrameMkLst>
        </pc:graphicFrameChg>
        <pc:picChg chg="add mod">
          <ac:chgData name="Bruno Capuano" userId="bef06dffdb192125" providerId="LiveId" clId="{53FEB969-A3C8-4AFA-B1CC-697914E61424}" dt="2022-02-23T20:25:57.515" v="223" actId="1076"/>
          <ac:picMkLst>
            <pc:docMk/>
            <pc:sldMk cId="3009694680" sldId="11436"/>
            <ac:picMk id="6" creationId="{BA4B1068-804E-481C-B0D0-1D0BB3439A69}"/>
          </ac:picMkLst>
        </pc:picChg>
        <pc:picChg chg="add mod">
          <ac:chgData name="Bruno Capuano" userId="bef06dffdb192125" providerId="LiveId" clId="{53FEB969-A3C8-4AFA-B1CC-697914E61424}" dt="2022-02-23T20:25:57.515" v="223" actId="1076"/>
          <ac:picMkLst>
            <pc:docMk/>
            <pc:sldMk cId="3009694680" sldId="11436"/>
            <ac:picMk id="7" creationId="{F502D067-8A8F-4D1A-AD76-E9AC05DD99D0}"/>
          </ac:picMkLst>
        </pc:picChg>
        <pc:picChg chg="del">
          <ac:chgData name="Bruno Capuano" userId="bef06dffdb192125" providerId="LiveId" clId="{53FEB969-A3C8-4AFA-B1CC-697914E61424}" dt="2022-02-23T20:25:54.514" v="221" actId="478"/>
          <ac:picMkLst>
            <pc:docMk/>
            <pc:sldMk cId="3009694680" sldId="11436"/>
            <ac:picMk id="8" creationId="{BC0BC04E-51B7-414A-B5B3-E8737839C345}"/>
          </ac:picMkLst>
        </pc:picChg>
      </pc:sldChg>
      <pc:sldChg chg="addSp delSp modSp add mod">
        <pc:chgData name="Bruno Capuano" userId="bef06dffdb192125" providerId="LiveId" clId="{53FEB969-A3C8-4AFA-B1CC-697914E61424}" dt="2022-02-23T20:26:27.841" v="231" actId="12788"/>
        <pc:sldMkLst>
          <pc:docMk/>
          <pc:sldMk cId="1717439226" sldId="11437"/>
        </pc:sldMkLst>
        <pc:spChg chg="del">
          <ac:chgData name="Bruno Capuano" userId="bef06dffdb192125" providerId="LiveId" clId="{53FEB969-A3C8-4AFA-B1CC-697914E61424}" dt="2022-02-23T20:26:21.999" v="229" actId="478"/>
          <ac:spMkLst>
            <pc:docMk/>
            <pc:sldMk cId="1717439226" sldId="11437"/>
            <ac:spMk id="9" creationId="{D44FD57F-A2B1-474C-9669-CBE82AF2108E}"/>
          </ac:spMkLst>
        </pc:spChg>
        <pc:picChg chg="add mod">
          <ac:chgData name="Bruno Capuano" userId="bef06dffdb192125" providerId="LiveId" clId="{53FEB969-A3C8-4AFA-B1CC-697914E61424}" dt="2022-02-23T20:26:27.841" v="231" actId="12788"/>
          <ac:picMkLst>
            <pc:docMk/>
            <pc:sldMk cId="1717439226" sldId="11437"/>
            <ac:picMk id="2" creationId="{D10C210A-2A07-4794-BDAA-2F750B2CFC4D}"/>
          </ac:picMkLst>
        </pc:picChg>
        <pc:picChg chg="del">
          <ac:chgData name="Bruno Capuano" userId="bef06dffdb192125" providerId="LiveId" clId="{53FEB969-A3C8-4AFA-B1CC-697914E61424}" dt="2022-02-23T20:26:21.999" v="229" actId="478"/>
          <ac:picMkLst>
            <pc:docMk/>
            <pc:sldMk cId="1717439226" sldId="11437"/>
            <ac:picMk id="6" creationId="{BA4B1068-804E-481C-B0D0-1D0BB3439A69}"/>
          </ac:picMkLst>
        </pc:picChg>
        <pc:picChg chg="del">
          <ac:chgData name="Bruno Capuano" userId="bef06dffdb192125" providerId="LiveId" clId="{53FEB969-A3C8-4AFA-B1CC-697914E61424}" dt="2022-02-23T20:26:21.999" v="229" actId="478"/>
          <ac:picMkLst>
            <pc:docMk/>
            <pc:sldMk cId="1717439226" sldId="11437"/>
            <ac:picMk id="7" creationId="{F502D067-8A8F-4D1A-AD76-E9AC05DD99D0}"/>
          </ac:picMkLst>
        </pc:picChg>
      </pc:sldChg>
      <pc:sldChg chg="add">
        <pc:chgData name="Bruno Capuano" userId="bef06dffdb192125" providerId="LiveId" clId="{53FEB969-A3C8-4AFA-B1CC-697914E61424}" dt="2022-02-23T20:26:36.370" v="232"/>
        <pc:sldMkLst>
          <pc:docMk/>
          <pc:sldMk cId="1328486948" sldId="11438"/>
        </pc:sldMkLst>
      </pc:sldChg>
      <pc:sldChg chg="addSp delSp modSp add mod">
        <pc:chgData name="Bruno Capuano" userId="bef06dffdb192125" providerId="LiveId" clId="{53FEB969-A3C8-4AFA-B1CC-697914E61424}" dt="2022-02-23T20:30:09.485" v="272" actId="13782"/>
        <pc:sldMkLst>
          <pc:docMk/>
          <pc:sldMk cId="2238628451" sldId="11439"/>
        </pc:sldMkLst>
        <pc:spChg chg="mod">
          <ac:chgData name="Bruno Capuano" userId="bef06dffdb192125" providerId="LiveId" clId="{53FEB969-A3C8-4AFA-B1CC-697914E61424}" dt="2022-02-23T20:29:09.371" v="268" actId="20577"/>
          <ac:spMkLst>
            <pc:docMk/>
            <pc:sldMk cId="2238628451" sldId="11439"/>
            <ac:spMk id="17" creationId="{00000000-0000-0000-0000-000000000000}"/>
          </ac:spMkLst>
        </pc:spChg>
        <pc:graphicFrameChg chg="del">
          <ac:chgData name="Bruno Capuano" userId="bef06dffdb192125" providerId="LiveId" clId="{53FEB969-A3C8-4AFA-B1CC-697914E61424}" dt="2022-02-23T20:28:59.982" v="262" actId="478"/>
          <ac:graphicFrameMkLst>
            <pc:docMk/>
            <pc:sldMk cId="2238628451" sldId="11439"/>
            <ac:graphicFrameMk id="5" creationId="{728AF8A0-2C1C-4CB6-95E1-D0DA84B77CC0}"/>
          </ac:graphicFrameMkLst>
        </pc:graphicFrameChg>
        <pc:graphicFrameChg chg="add mod">
          <ac:chgData name="Bruno Capuano" userId="bef06dffdb192125" providerId="LiveId" clId="{53FEB969-A3C8-4AFA-B1CC-697914E61424}" dt="2022-02-23T20:30:09.485" v="272" actId="13782"/>
          <ac:graphicFrameMkLst>
            <pc:docMk/>
            <pc:sldMk cId="2238628451" sldId="11439"/>
            <ac:graphicFrameMk id="6" creationId="{D4BE2FB1-3DD0-4AB6-BB90-C72EDCFF5BE4}"/>
          </ac:graphicFrameMkLst>
        </pc:graphicFrameChg>
        <pc:picChg chg="del">
          <ac:chgData name="Bruno Capuano" userId="bef06dffdb192125" providerId="LiveId" clId="{53FEB969-A3C8-4AFA-B1CC-697914E61424}" dt="2022-02-23T20:28:59.982" v="262" actId="478"/>
          <ac:picMkLst>
            <pc:docMk/>
            <pc:sldMk cId="2238628451" sldId="11439"/>
            <ac:picMk id="8" creationId="{BC0BC04E-51B7-414A-B5B3-E8737839C345}"/>
          </ac:picMkLst>
        </pc:picChg>
      </pc:sldChg>
      <pc:sldChg chg="addSp delSp modSp add del mod">
        <pc:chgData name="Bruno Capuano" userId="bef06dffdb192125" providerId="LiveId" clId="{53FEB969-A3C8-4AFA-B1CC-697914E61424}" dt="2022-02-23T20:38:34.981" v="368" actId="47"/>
        <pc:sldMkLst>
          <pc:docMk/>
          <pc:sldMk cId="2652657064" sldId="11440"/>
        </pc:sldMkLst>
        <pc:spChg chg="add mod">
          <ac:chgData name="Bruno Capuano" userId="bef06dffdb192125" providerId="LiveId" clId="{53FEB969-A3C8-4AFA-B1CC-697914E61424}" dt="2022-02-23T20:31:09.684" v="278" actId="478"/>
          <ac:spMkLst>
            <pc:docMk/>
            <pc:sldMk cId="2652657064" sldId="11440"/>
            <ac:spMk id="4" creationId="{C3CBF422-D1C1-445A-9205-9612A220C0EC}"/>
          </ac:spMkLst>
        </pc:spChg>
        <pc:graphicFrameChg chg="del">
          <ac:chgData name="Bruno Capuano" userId="bef06dffdb192125" providerId="LiveId" clId="{53FEB969-A3C8-4AFA-B1CC-697914E61424}" dt="2022-02-23T20:31:09.684" v="278" actId="478"/>
          <ac:graphicFrameMkLst>
            <pc:docMk/>
            <pc:sldMk cId="2652657064" sldId="11440"/>
            <ac:graphicFrameMk id="5" creationId="{4FE46AB2-7F7A-49AF-9C70-3614B1D8F09E}"/>
          </ac:graphicFrameMkLst>
        </pc:graphicFrameChg>
      </pc:sldChg>
      <pc:sldChg chg="addSp delSp modSp add mod">
        <pc:chgData name="Bruno Capuano" userId="bef06dffdb192125" providerId="LiveId" clId="{53FEB969-A3C8-4AFA-B1CC-697914E61424}" dt="2022-02-23T20:34:17.084" v="348" actId="12100"/>
        <pc:sldMkLst>
          <pc:docMk/>
          <pc:sldMk cId="3995035987" sldId="11441"/>
        </pc:sldMkLst>
        <pc:spChg chg="mod">
          <ac:chgData name="Bruno Capuano" userId="bef06dffdb192125" providerId="LiveId" clId="{53FEB969-A3C8-4AFA-B1CC-697914E61424}" dt="2022-02-23T20:31:22.655" v="290" actId="20577"/>
          <ac:spMkLst>
            <pc:docMk/>
            <pc:sldMk cId="3995035987" sldId="11441"/>
            <ac:spMk id="17" creationId="{00000000-0000-0000-0000-000000000000}"/>
          </ac:spMkLst>
        </pc:spChg>
        <pc:graphicFrameChg chg="add mod modGraphic">
          <ac:chgData name="Bruno Capuano" userId="bef06dffdb192125" providerId="LiveId" clId="{53FEB969-A3C8-4AFA-B1CC-697914E61424}" dt="2022-02-23T20:34:17.084" v="348" actId="12100"/>
          <ac:graphicFrameMkLst>
            <pc:docMk/>
            <pc:sldMk cId="3995035987" sldId="11441"/>
            <ac:graphicFrameMk id="5" creationId="{D3F3D0A8-5073-4B0F-803D-95356E34043E}"/>
          </ac:graphicFrameMkLst>
        </pc:graphicFrameChg>
        <pc:graphicFrameChg chg="del">
          <ac:chgData name="Bruno Capuano" userId="bef06dffdb192125" providerId="LiveId" clId="{53FEB969-A3C8-4AFA-B1CC-697914E61424}" dt="2022-02-23T20:31:19.080" v="280" actId="478"/>
          <ac:graphicFrameMkLst>
            <pc:docMk/>
            <pc:sldMk cId="3995035987" sldId="11441"/>
            <ac:graphicFrameMk id="6" creationId="{D4BE2FB1-3DD0-4AB6-BB90-C72EDCFF5BE4}"/>
          </ac:graphicFrameMkLst>
        </pc:graphicFrameChg>
        <pc:picChg chg="add mod">
          <ac:chgData name="Bruno Capuano" userId="bef06dffdb192125" providerId="LiveId" clId="{53FEB969-A3C8-4AFA-B1CC-697914E61424}" dt="2022-02-23T20:31:30.938" v="307" actId="1036"/>
          <ac:picMkLst>
            <pc:docMk/>
            <pc:sldMk cId="3995035987" sldId="11441"/>
            <ac:picMk id="4" creationId="{920B3ECD-7298-45C5-9497-63FDBE78F2BE}"/>
          </ac:picMkLst>
        </pc:picChg>
      </pc:sldChg>
      <pc:sldChg chg="add">
        <pc:chgData name="Bruno Capuano" userId="bef06dffdb192125" providerId="LiveId" clId="{53FEB969-A3C8-4AFA-B1CC-697914E61424}" dt="2022-02-23T20:38:32.860" v="367"/>
        <pc:sldMkLst>
          <pc:docMk/>
          <pc:sldMk cId="359543999" sldId="11442"/>
        </pc:sldMkLst>
      </pc:sldChg>
      <pc:sldMasterChg chg="delSldLayout">
        <pc:chgData name="Bruno Capuano" userId="bef06dffdb192125" providerId="LiveId" clId="{53FEB969-A3C8-4AFA-B1CC-697914E61424}" dt="2022-02-23T20:37:41.913" v="362" actId="47"/>
        <pc:sldMasterMkLst>
          <pc:docMk/>
          <pc:sldMasterMk cId="1473079544" sldId="2147484429"/>
        </pc:sldMasterMkLst>
        <pc:sldLayoutChg chg="del">
          <pc:chgData name="Bruno Capuano" userId="bef06dffdb192125" providerId="LiveId" clId="{53FEB969-A3C8-4AFA-B1CC-697914E61424}" dt="2022-02-23T20:37:37.243" v="361" actId="47"/>
          <pc:sldLayoutMkLst>
            <pc:docMk/>
            <pc:sldMasterMk cId="1473079544" sldId="2147484429"/>
            <pc:sldLayoutMk cId="3165794995" sldId="2147484592"/>
          </pc:sldLayoutMkLst>
        </pc:sldLayoutChg>
        <pc:sldLayoutChg chg="del">
          <pc:chgData name="Bruno Capuano" userId="bef06dffdb192125" providerId="LiveId" clId="{53FEB969-A3C8-4AFA-B1CC-697914E61424}" dt="2022-02-23T20:24:58.555" v="180" actId="47"/>
          <pc:sldLayoutMkLst>
            <pc:docMk/>
            <pc:sldMasterMk cId="1473079544" sldId="2147484429"/>
            <pc:sldLayoutMk cId="3327608472" sldId="2147484697"/>
          </pc:sldLayoutMkLst>
        </pc:sldLayoutChg>
        <pc:sldLayoutChg chg="del">
          <pc:chgData name="Bruno Capuano" userId="bef06dffdb192125" providerId="LiveId" clId="{53FEB969-A3C8-4AFA-B1CC-697914E61424}" dt="2022-02-23T20:37:41.913" v="362" actId="47"/>
          <pc:sldLayoutMkLst>
            <pc:docMk/>
            <pc:sldMasterMk cId="1473079544" sldId="2147484429"/>
            <pc:sldLayoutMk cId="2041396782" sldId="2147484718"/>
          </pc:sldLayoutMkLst>
        </pc:sldLayoutChg>
      </pc:sldMasterChg>
      <pc:sldMasterChg chg="delSldLayout">
        <pc:chgData name="Bruno Capuano" userId="bef06dffdb192125" providerId="LiveId" clId="{53FEB969-A3C8-4AFA-B1CC-697914E61424}" dt="2022-02-23T20:37:43.725" v="363" actId="47"/>
        <pc:sldMasterMkLst>
          <pc:docMk/>
          <pc:sldMasterMk cId="3686661204" sldId="2147484613"/>
        </pc:sldMasterMkLst>
        <pc:sldLayoutChg chg="del">
          <pc:chgData name="Bruno Capuano" userId="bef06dffdb192125" providerId="LiveId" clId="{53FEB969-A3C8-4AFA-B1CC-697914E61424}" dt="2022-02-23T20:37:43.725" v="363" actId="47"/>
          <pc:sldLayoutMkLst>
            <pc:docMk/>
            <pc:sldMasterMk cId="3686661204" sldId="2147484613"/>
            <pc:sldLayoutMk cId="803678582" sldId="2147484715"/>
          </pc:sldLayoutMkLst>
        </pc:sldLayoutChg>
        <pc:sldLayoutChg chg="del">
          <pc:chgData name="Bruno Capuano" userId="bef06dffdb192125" providerId="LiveId" clId="{53FEB969-A3C8-4AFA-B1CC-697914E61424}" dt="2022-02-23T20:37:41.913" v="362" actId="47"/>
          <pc:sldLayoutMkLst>
            <pc:docMk/>
            <pc:sldMasterMk cId="3686661204" sldId="2147484613"/>
            <pc:sldLayoutMk cId="2421183428" sldId="2147484716"/>
          </pc:sldLayoutMkLst>
        </pc:sldLayoutChg>
        <pc:sldLayoutChg chg="del">
          <pc:chgData name="Bruno Capuano" userId="bef06dffdb192125" providerId="LiveId" clId="{53FEB969-A3C8-4AFA-B1CC-697914E61424}" dt="2022-02-23T20:37:29.843" v="358" actId="47"/>
          <pc:sldLayoutMkLst>
            <pc:docMk/>
            <pc:sldMasterMk cId="3686661204" sldId="2147484613"/>
            <pc:sldLayoutMk cId="4116514285" sldId="2147484717"/>
          </pc:sldLayoutMkLst>
        </pc:sldLayoutChg>
      </pc:sldMasterChg>
      <pc:sldMasterChg chg="delSldLayout">
        <pc:chgData name="Bruno Capuano" userId="bef06dffdb192125" providerId="LiveId" clId="{53FEB969-A3C8-4AFA-B1CC-697914E61424}" dt="2022-02-23T20:38:34.981" v="368" actId="47"/>
        <pc:sldMasterMkLst>
          <pc:docMk/>
          <pc:sldMasterMk cId="4239263991" sldId="2147484741"/>
        </pc:sldMasterMkLst>
        <pc:sldLayoutChg chg="del">
          <pc:chgData name="Bruno Capuano" userId="bef06dffdb192125" providerId="LiveId" clId="{53FEB969-A3C8-4AFA-B1CC-697914E61424}" dt="2022-02-23T20:38:34.981" v="368" actId="47"/>
          <pc:sldLayoutMkLst>
            <pc:docMk/>
            <pc:sldMasterMk cId="4239263991" sldId="2147484741"/>
            <pc:sldLayoutMk cId="3846436686" sldId="2147484756"/>
          </pc:sldLayoutMkLst>
        </pc:sldLayoutChg>
      </pc:sldMasterChg>
    </pc:docChg>
  </pc:docChgLst>
  <pc:docChgLst>
    <pc:chgData name="Bruno Capuano" userId="bef06dffdb192125" providerId="LiveId" clId="{8E7A86D4-52A7-4599-9CB2-680FFDE97266}"/>
    <pc:docChg chg="custSel addSld modSld">
      <pc:chgData name="Bruno Capuano" userId="bef06dffdb192125" providerId="LiveId" clId="{8E7A86D4-52A7-4599-9CB2-680FFDE97266}" dt="2019-09-04T18:00:51.751" v="8" actId="20577"/>
      <pc:docMkLst>
        <pc:docMk/>
      </pc:docMkLst>
      <pc:sldChg chg="add addAnim">
        <pc:chgData name="Bruno Capuano" userId="bef06dffdb192125" providerId="LiveId" clId="{8E7A86D4-52A7-4599-9CB2-680FFDE97266}" dt="2019-09-04T18:00:33.886" v="1"/>
        <pc:sldMkLst>
          <pc:docMk/>
          <pc:sldMk cId="510716548" sldId="11227"/>
        </pc:sldMkLst>
      </pc:sldChg>
      <pc:sldChg chg="modSp add addAnim">
        <pc:chgData name="Bruno Capuano" userId="bef06dffdb192125" providerId="LiveId" clId="{8E7A86D4-52A7-4599-9CB2-680FFDE97266}" dt="2019-09-04T18:00:51.751" v="8" actId="20577"/>
        <pc:sldMkLst>
          <pc:docMk/>
          <pc:sldMk cId="2836309238" sldId="11228"/>
        </pc:sldMkLst>
        <pc:spChg chg="mod">
          <ac:chgData name="Bruno Capuano" userId="bef06dffdb192125" providerId="LiveId" clId="{8E7A86D4-52A7-4599-9CB2-680FFDE97266}" dt="2019-09-04T18:00:51.751" v="8" actId="20577"/>
          <ac:spMkLst>
            <pc:docMk/>
            <pc:sldMk cId="2836309238" sldId="11228"/>
            <ac:spMk id="8" creationId="{A09D795C-1A56-48F8-AA74-2396DA91D872}"/>
          </ac:spMkLst>
        </pc:spChg>
      </pc:sldChg>
    </pc:docChg>
  </pc:docChgLst>
  <pc:docChgLst>
    <pc:chgData name="Bruno Capuano" userId="bef06dffdb192125" providerId="LiveId" clId="{6D7C9C7E-6E0E-406E-983C-E2A047BEBBA4}"/>
    <pc:docChg chg="modSld sldOrd">
      <pc:chgData name="Bruno Capuano" userId="bef06dffdb192125" providerId="LiveId" clId="{6D7C9C7E-6E0E-406E-983C-E2A047BEBBA4}" dt="2019-09-05T13:36:02.496" v="2"/>
      <pc:docMkLst>
        <pc:docMk/>
      </pc:docMkLst>
      <pc:sldChg chg="ord">
        <pc:chgData name="Bruno Capuano" userId="bef06dffdb192125" providerId="LiveId" clId="{6D7C9C7E-6E0E-406E-983C-E2A047BEBBA4}" dt="2019-09-05T13:35:50.017" v="1"/>
        <pc:sldMkLst>
          <pc:docMk/>
          <pc:sldMk cId="96272055" sldId="10068"/>
        </pc:sldMkLst>
      </pc:sldChg>
      <pc:sldChg chg="ord">
        <pc:chgData name="Bruno Capuano" userId="bef06dffdb192125" providerId="LiveId" clId="{6D7C9C7E-6E0E-406E-983C-E2A047BEBBA4}" dt="2019-09-05T13:34:12.250" v="0"/>
        <pc:sldMkLst>
          <pc:docMk/>
          <pc:sldMk cId="4051448239" sldId="10099"/>
        </pc:sldMkLst>
      </pc:sldChg>
      <pc:sldChg chg="ord">
        <pc:chgData name="Bruno Capuano" userId="bef06dffdb192125" providerId="LiveId" clId="{6D7C9C7E-6E0E-406E-983C-E2A047BEBBA4}" dt="2019-09-05T13:36:02.496" v="2"/>
        <pc:sldMkLst>
          <pc:docMk/>
          <pc:sldMk cId="248447269" sldId="10109"/>
        </pc:sldMkLst>
      </pc:sldChg>
    </pc:docChg>
  </pc:docChgLst>
  <pc:docChgLst>
    <pc:chgData name="Bruno Capuano" userId="bef06dffdb192125" providerId="LiveId" clId="{59060403-2786-4679-AA5F-4592376AAF44}"/>
    <pc:docChg chg="modSld">
      <pc:chgData name="Bruno Capuano" userId="bef06dffdb192125" providerId="LiveId" clId="{59060403-2786-4679-AA5F-4592376AAF44}" dt="2021-11-03T16:48:22.994" v="14" actId="20577"/>
      <pc:docMkLst>
        <pc:docMk/>
      </pc:docMkLst>
      <pc:sldChg chg="modSp mod">
        <pc:chgData name="Bruno Capuano" userId="bef06dffdb192125" providerId="LiveId" clId="{59060403-2786-4679-AA5F-4592376AAF44}" dt="2021-11-03T16:48:22.994" v="14" actId="20577"/>
        <pc:sldMkLst>
          <pc:docMk/>
          <pc:sldMk cId="2277013431" sldId="11373"/>
        </pc:sldMkLst>
        <pc:spChg chg="mod">
          <ac:chgData name="Bruno Capuano" userId="bef06dffdb192125" providerId="LiveId" clId="{59060403-2786-4679-AA5F-4592376AAF44}" dt="2021-11-03T16:48:22.994" v="14" actId="20577"/>
          <ac:spMkLst>
            <pc:docMk/>
            <pc:sldMk cId="2277013431" sldId="11373"/>
            <ac:spMk id="5" creationId="{33569E45-A0FB-4D37-9A3A-3259E8763E21}"/>
          </ac:spMkLst>
        </pc:spChg>
      </pc:sldChg>
    </pc:docChg>
  </pc:docChgLst>
  <pc:docChgLst>
    <pc:chgData name="Bruno Capuano" userId="bef06dffdb192125" providerId="LiveId" clId="{6D9BC323-5C49-4AF0-BCD6-DB83AD806E17}"/>
    <pc:docChg chg="undo custSel addSld delSld modSld modMainMaster delSection modSection">
      <pc:chgData name="Bruno Capuano" userId="bef06dffdb192125" providerId="LiveId" clId="{6D9BC323-5C49-4AF0-BCD6-DB83AD806E17}" dt="2022-05-16T13:43:55.350" v="196"/>
      <pc:docMkLst>
        <pc:docMk/>
      </pc:docMkLst>
      <pc:sldChg chg="delSp modSp add mod modClrScheme chgLayout">
        <pc:chgData name="Bruno Capuano" userId="bef06dffdb192125" providerId="LiveId" clId="{6D9BC323-5C49-4AF0-BCD6-DB83AD806E17}" dt="2022-05-16T13:37:43.574" v="121" actId="403"/>
        <pc:sldMkLst>
          <pc:docMk/>
          <pc:sldMk cId="2193842510" sldId="258"/>
        </pc:sldMkLst>
        <pc:spChg chg="mod ord">
          <ac:chgData name="Bruno Capuano" userId="bef06dffdb192125" providerId="LiveId" clId="{6D9BC323-5C49-4AF0-BCD6-DB83AD806E17}" dt="2022-05-16T13:37:20.627" v="112" actId="700"/>
          <ac:spMkLst>
            <pc:docMk/>
            <pc:sldMk cId="2193842510" sldId="258"/>
            <ac:spMk id="161" creationId="{00000000-0000-0000-0000-000000000000}"/>
          </ac:spMkLst>
        </pc:spChg>
        <pc:spChg chg="del">
          <ac:chgData name="Bruno Capuano" userId="bef06dffdb192125" providerId="LiveId" clId="{6D9BC323-5C49-4AF0-BCD6-DB83AD806E17}" dt="2022-05-16T13:37:20.627" v="112" actId="700"/>
          <ac:spMkLst>
            <pc:docMk/>
            <pc:sldMk cId="2193842510" sldId="258"/>
            <ac:spMk id="162" creationId="{00000000-0000-0000-0000-000000000000}"/>
          </ac:spMkLst>
        </pc:spChg>
        <pc:spChg chg="mod ord">
          <ac:chgData name="Bruno Capuano" userId="bef06dffdb192125" providerId="LiveId" clId="{6D9BC323-5C49-4AF0-BCD6-DB83AD806E17}" dt="2022-05-16T13:37:43.574" v="121" actId="403"/>
          <ac:spMkLst>
            <pc:docMk/>
            <pc:sldMk cId="2193842510" sldId="258"/>
            <ac:spMk id="163" creationId="{00000000-0000-0000-0000-000000000000}"/>
          </ac:spMkLst>
        </pc:spChg>
      </pc:sldChg>
      <pc:sldChg chg="delSp modSp add mod modClrScheme chgLayout">
        <pc:chgData name="Bruno Capuano" userId="bef06dffdb192125" providerId="LiveId" clId="{6D9BC323-5C49-4AF0-BCD6-DB83AD806E17}" dt="2022-05-16T13:37:48.216" v="126" actId="403"/>
        <pc:sldMkLst>
          <pc:docMk/>
          <pc:sldMk cId="0" sldId="259"/>
        </pc:sldMkLst>
        <pc:spChg chg="mod ord">
          <ac:chgData name="Bruno Capuano" userId="bef06dffdb192125" providerId="LiveId" clId="{6D9BC323-5C49-4AF0-BCD6-DB83AD806E17}" dt="2022-05-16T13:37:28.963" v="114" actId="700"/>
          <ac:spMkLst>
            <pc:docMk/>
            <pc:sldMk cId="0" sldId="259"/>
            <ac:spMk id="165" creationId="{00000000-0000-0000-0000-000000000000}"/>
          </ac:spMkLst>
        </pc:spChg>
        <pc:spChg chg="del">
          <ac:chgData name="Bruno Capuano" userId="bef06dffdb192125" providerId="LiveId" clId="{6D9BC323-5C49-4AF0-BCD6-DB83AD806E17}" dt="2022-05-16T13:37:28.963" v="114" actId="700"/>
          <ac:spMkLst>
            <pc:docMk/>
            <pc:sldMk cId="0" sldId="259"/>
            <ac:spMk id="166" creationId="{00000000-0000-0000-0000-000000000000}"/>
          </ac:spMkLst>
        </pc:spChg>
        <pc:spChg chg="mod ord">
          <ac:chgData name="Bruno Capuano" userId="bef06dffdb192125" providerId="LiveId" clId="{6D9BC323-5C49-4AF0-BCD6-DB83AD806E17}" dt="2022-05-16T13:37:48.216" v="126" actId="403"/>
          <ac:spMkLst>
            <pc:docMk/>
            <pc:sldMk cId="0" sldId="259"/>
            <ac:spMk id="167" creationId="{00000000-0000-0000-0000-000000000000}"/>
          </ac:spMkLst>
        </pc:spChg>
      </pc:sldChg>
      <pc:sldChg chg="delSp modSp add mod modClrScheme chgLayout">
        <pc:chgData name="Bruno Capuano" userId="bef06dffdb192125" providerId="LiveId" clId="{6D9BC323-5C49-4AF0-BCD6-DB83AD806E17}" dt="2022-05-16T13:37:53.711" v="130" actId="403"/>
        <pc:sldMkLst>
          <pc:docMk/>
          <pc:sldMk cId="0" sldId="260"/>
        </pc:sldMkLst>
        <pc:spChg chg="mod ord">
          <ac:chgData name="Bruno Capuano" userId="bef06dffdb192125" providerId="LiveId" clId="{6D9BC323-5C49-4AF0-BCD6-DB83AD806E17}" dt="2022-05-16T13:37:33.269" v="115" actId="700"/>
          <ac:spMkLst>
            <pc:docMk/>
            <pc:sldMk cId="0" sldId="260"/>
            <ac:spMk id="169" creationId="{00000000-0000-0000-0000-000000000000}"/>
          </ac:spMkLst>
        </pc:spChg>
        <pc:spChg chg="del">
          <ac:chgData name="Bruno Capuano" userId="bef06dffdb192125" providerId="LiveId" clId="{6D9BC323-5C49-4AF0-BCD6-DB83AD806E17}" dt="2022-05-16T13:37:33.269" v="115" actId="700"/>
          <ac:spMkLst>
            <pc:docMk/>
            <pc:sldMk cId="0" sldId="260"/>
            <ac:spMk id="170" creationId="{00000000-0000-0000-0000-000000000000}"/>
          </ac:spMkLst>
        </pc:spChg>
        <pc:spChg chg="mod ord">
          <ac:chgData name="Bruno Capuano" userId="bef06dffdb192125" providerId="LiveId" clId="{6D9BC323-5C49-4AF0-BCD6-DB83AD806E17}" dt="2022-05-16T13:37:53.711" v="130" actId="403"/>
          <ac:spMkLst>
            <pc:docMk/>
            <pc:sldMk cId="0" sldId="260"/>
            <ac:spMk id="171" creationId="{00000000-0000-0000-0000-000000000000}"/>
          </ac:spMkLst>
        </pc:spChg>
      </pc:sldChg>
      <pc:sldChg chg="delSp modSp add mod modClrScheme chgLayout">
        <pc:chgData name="Bruno Capuano" userId="bef06dffdb192125" providerId="LiveId" clId="{6D9BC323-5C49-4AF0-BCD6-DB83AD806E17}" dt="2022-05-16T13:37:58.313" v="136" actId="403"/>
        <pc:sldMkLst>
          <pc:docMk/>
          <pc:sldMk cId="0" sldId="261"/>
        </pc:sldMkLst>
        <pc:spChg chg="mod ord">
          <ac:chgData name="Bruno Capuano" userId="bef06dffdb192125" providerId="LiveId" clId="{6D9BC323-5C49-4AF0-BCD6-DB83AD806E17}" dt="2022-05-16T13:37:37.098" v="116" actId="700"/>
          <ac:spMkLst>
            <pc:docMk/>
            <pc:sldMk cId="0" sldId="261"/>
            <ac:spMk id="173" creationId="{00000000-0000-0000-0000-000000000000}"/>
          </ac:spMkLst>
        </pc:spChg>
        <pc:spChg chg="del">
          <ac:chgData name="Bruno Capuano" userId="bef06dffdb192125" providerId="LiveId" clId="{6D9BC323-5C49-4AF0-BCD6-DB83AD806E17}" dt="2022-05-16T13:37:37.098" v="116" actId="700"/>
          <ac:spMkLst>
            <pc:docMk/>
            <pc:sldMk cId="0" sldId="261"/>
            <ac:spMk id="174" creationId="{00000000-0000-0000-0000-000000000000}"/>
          </ac:spMkLst>
        </pc:spChg>
        <pc:spChg chg="mod ord">
          <ac:chgData name="Bruno Capuano" userId="bef06dffdb192125" providerId="LiveId" clId="{6D9BC323-5C49-4AF0-BCD6-DB83AD806E17}" dt="2022-05-16T13:37:58.313" v="136" actId="403"/>
          <ac:spMkLst>
            <pc:docMk/>
            <pc:sldMk cId="0" sldId="261"/>
            <ac:spMk id="175" creationId="{00000000-0000-0000-0000-000000000000}"/>
          </ac:spMkLst>
        </pc:spChg>
      </pc:sldChg>
      <pc:sldChg chg="del">
        <pc:chgData name="Bruno Capuano" userId="bef06dffdb192125" providerId="LiveId" clId="{6D9BC323-5C49-4AF0-BCD6-DB83AD806E17}" dt="2022-05-16T13:35:31.205" v="81" actId="47"/>
        <pc:sldMkLst>
          <pc:docMk/>
          <pc:sldMk cId="1452687203" sldId="261"/>
        </pc:sldMkLst>
      </pc:sldChg>
      <pc:sldChg chg="del">
        <pc:chgData name="Bruno Capuano" userId="bef06dffdb192125" providerId="LiveId" clId="{6D9BC323-5C49-4AF0-BCD6-DB83AD806E17}" dt="2022-05-16T13:35:31.205" v="81" actId="47"/>
        <pc:sldMkLst>
          <pc:docMk/>
          <pc:sldMk cId="3410292549" sldId="11361"/>
        </pc:sldMkLst>
      </pc:sldChg>
      <pc:sldChg chg="del">
        <pc:chgData name="Bruno Capuano" userId="bef06dffdb192125" providerId="LiveId" clId="{6D9BC323-5C49-4AF0-BCD6-DB83AD806E17}" dt="2022-05-16T13:35:31.205" v="81" actId="47"/>
        <pc:sldMkLst>
          <pc:docMk/>
          <pc:sldMk cId="314781041" sldId="11396"/>
        </pc:sldMkLst>
      </pc:sldChg>
      <pc:sldChg chg="del">
        <pc:chgData name="Bruno Capuano" userId="bef06dffdb192125" providerId="LiveId" clId="{6D9BC323-5C49-4AF0-BCD6-DB83AD806E17}" dt="2022-05-16T13:35:31.205" v="81" actId="47"/>
        <pc:sldMkLst>
          <pc:docMk/>
          <pc:sldMk cId="3458614883" sldId="11398"/>
        </pc:sldMkLst>
      </pc:sldChg>
      <pc:sldChg chg="del">
        <pc:chgData name="Bruno Capuano" userId="bef06dffdb192125" providerId="LiveId" clId="{6D9BC323-5C49-4AF0-BCD6-DB83AD806E17}" dt="2022-05-16T13:35:31.205" v="81" actId="47"/>
        <pc:sldMkLst>
          <pc:docMk/>
          <pc:sldMk cId="2779902597" sldId="11407"/>
        </pc:sldMkLst>
      </pc:sldChg>
      <pc:sldChg chg="modSp mod">
        <pc:chgData name="Bruno Capuano" userId="bef06dffdb192125" providerId="LiveId" clId="{6D9BC323-5C49-4AF0-BCD6-DB83AD806E17}" dt="2022-05-16T13:32:49.925" v="8"/>
        <pc:sldMkLst>
          <pc:docMk/>
          <pc:sldMk cId="1279947672" sldId="11420"/>
        </pc:sldMkLst>
        <pc:spChg chg="mod">
          <ac:chgData name="Bruno Capuano" userId="bef06dffdb192125" providerId="LiveId" clId="{6D9BC323-5C49-4AF0-BCD6-DB83AD806E17}" dt="2022-05-16T13:32:49.925" v="8"/>
          <ac:spMkLst>
            <pc:docMk/>
            <pc:sldMk cId="1279947672" sldId="11420"/>
            <ac:spMk id="8" creationId="{57D137D2-0193-894E-9474-A0B488411BE4}"/>
          </ac:spMkLst>
        </pc:spChg>
      </pc:sldChg>
      <pc:sldChg chg="modSp">
        <pc:chgData name="Bruno Capuano" userId="bef06dffdb192125" providerId="LiveId" clId="{6D9BC323-5C49-4AF0-BCD6-DB83AD806E17}" dt="2022-05-16T13:34:51.298" v="80" actId="20577"/>
        <pc:sldMkLst>
          <pc:docMk/>
          <pc:sldMk cId="1267936707" sldId="11421"/>
        </pc:sldMkLst>
        <pc:graphicFrameChg chg="mod">
          <ac:chgData name="Bruno Capuano" userId="bef06dffdb192125" providerId="LiveId" clId="{6D9BC323-5C49-4AF0-BCD6-DB83AD806E17}" dt="2022-05-16T13:34:51.298" v="80" actId="20577"/>
          <ac:graphicFrameMkLst>
            <pc:docMk/>
            <pc:sldMk cId="1267936707" sldId="11421"/>
            <ac:graphicFrameMk id="12" creationId="{E83E5CEA-20F7-481F-B369-45B31CE04B05}"/>
          </ac:graphicFrameMkLst>
        </pc:graphicFrameChg>
      </pc:sldChg>
      <pc:sldChg chg="del">
        <pc:chgData name="Bruno Capuano" userId="bef06dffdb192125" providerId="LiveId" clId="{6D9BC323-5C49-4AF0-BCD6-DB83AD806E17}" dt="2022-05-16T13:35:34.109" v="82" actId="47"/>
        <pc:sldMkLst>
          <pc:docMk/>
          <pc:sldMk cId="2506984258" sldId="11424"/>
        </pc:sldMkLst>
      </pc:sldChg>
      <pc:sldChg chg="del">
        <pc:chgData name="Bruno Capuano" userId="bef06dffdb192125" providerId="LiveId" clId="{6D9BC323-5C49-4AF0-BCD6-DB83AD806E17}" dt="2022-05-16T13:35:37.218" v="83" actId="47"/>
        <pc:sldMkLst>
          <pc:docMk/>
          <pc:sldMk cId="4016294828" sldId="11438"/>
        </pc:sldMkLst>
      </pc:sldChg>
      <pc:sldChg chg="del">
        <pc:chgData name="Bruno Capuano" userId="bef06dffdb192125" providerId="LiveId" clId="{6D9BC323-5C49-4AF0-BCD6-DB83AD806E17}" dt="2022-05-16T13:35:34.109" v="82" actId="47"/>
        <pc:sldMkLst>
          <pc:docMk/>
          <pc:sldMk cId="2906549080" sldId="2076138668"/>
        </pc:sldMkLst>
      </pc:sldChg>
      <pc:sldChg chg="del">
        <pc:chgData name="Bruno Capuano" userId="bef06dffdb192125" providerId="LiveId" clId="{6D9BC323-5C49-4AF0-BCD6-DB83AD806E17}" dt="2022-05-16T13:35:31.205" v="81" actId="47"/>
        <pc:sldMkLst>
          <pc:docMk/>
          <pc:sldMk cId="235861694" sldId="2076138669"/>
        </pc:sldMkLst>
      </pc:sldChg>
      <pc:sldChg chg="del">
        <pc:chgData name="Bruno Capuano" userId="bef06dffdb192125" providerId="LiveId" clId="{6D9BC323-5C49-4AF0-BCD6-DB83AD806E17}" dt="2022-05-16T13:35:31.205" v="81" actId="47"/>
        <pc:sldMkLst>
          <pc:docMk/>
          <pc:sldMk cId="2370765975" sldId="2076138670"/>
        </pc:sldMkLst>
      </pc:sldChg>
      <pc:sldChg chg="del">
        <pc:chgData name="Bruno Capuano" userId="bef06dffdb192125" providerId="LiveId" clId="{6D9BC323-5C49-4AF0-BCD6-DB83AD806E17}" dt="2022-05-16T13:35:31.205" v="81" actId="47"/>
        <pc:sldMkLst>
          <pc:docMk/>
          <pc:sldMk cId="400126634" sldId="2076138671"/>
        </pc:sldMkLst>
      </pc:sldChg>
      <pc:sldChg chg="del">
        <pc:chgData name="Bruno Capuano" userId="bef06dffdb192125" providerId="LiveId" clId="{6D9BC323-5C49-4AF0-BCD6-DB83AD806E17}" dt="2022-05-16T13:35:31.205" v="81" actId="47"/>
        <pc:sldMkLst>
          <pc:docMk/>
          <pc:sldMk cId="3029779221" sldId="2076138672"/>
        </pc:sldMkLst>
      </pc:sldChg>
      <pc:sldChg chg="del">
        <pc:chgData name="Bruno Capuano" userId="bef06dffdb192125" providerId="LiveId" clId="{6D9BC323-5C49-4AF0-BCD6-DB83AD806E17}" dt="2022-05-16T13:35:34.109" v="82" actId="47"/>
        <pc:sldMkLst>
          <pc:docMk/>
          <pc:sldMk cId="3816904104" sldId="2076138674"/>
        </pc:sldMkLst>
      </pc:sldChg>
      <pc:sldChg chg="del">
        <pc:chgData name="Bruno Capuano" userId="bef06dffdb192125" providerId="LiveId" clId="{6D9BC323-5C49-4AF0-BCD6-DB83AD806E17}" dt="2022-05-16T13:35:34.109" v="82" actId="47"/>
        <pc:sldMkLst>
          <pc:docMk/>
          <pc:sldMk cId="2026145920" sldId="2076138678"/>
        </pc:sldMkLst>
      </pc:sldChg>
      <pc:sldChg chg="del">
        <pc:chgData name="Bruno Capuano" userId="bef06dffdb192125" providerId="LiveId" clId="{6D9BC323-5C49-4AF0-BCD6-DB83AD806E17}" dt="2022-05-16T13:35:34.109" v="82" actId="47"/>
        <pc:sldMkLst>
          <pc:docMk/>
          <pc:sldMk cId="1510790801" sldId="2076138679"/>
        </pc:sldMkLst>
      </pc:sldChg>
      <pc:sldChg chg="del">
        <pc:chgData name="Bruno Capuano" userId="bef06dffdb192125" providerId="LiveId" clId="{6D9BC323-5C49-4AF0-BCD6-DB83AD806E17}" dt="2022-05-16T13:35:34.109" v="82" actId="47"/>
        <pc:sldMkLst>
          <pc:docMk/>
          <pc:sldMk cId="1605724948" sldId="2076138680"/>
        </pc:sldMkLst>
      </pc:sldChg>
      <pc:sldChg chg="modSp mod">
        <pc:chgData name="Bruno Capuano" userId="bef06dffdb192125" providerId="LiveId" clId="{6D9BC323-5C49-4AF0-BCD6-DB83AD806E17}" dt="2022-05-16T13:38:08.500" v="137"/>
        <pc:sldMkLst>
          <pc:docMk/>
          <pc:sldMk cId="3128565801" sldId="2076138681"/>
        </pc:sldMkLst>
        <pc:spChg chg="mod">
          <ac:chgData name="Bruno Capuano" userId="bef06dffdb192125" providerId="LiveId" clId="{6D9BC323-5C49-4AF0-BCD6-DB83AD806E17}" dt="2022-05-16T13:38:08.500" v="137"/>
          <ac:spMkLst>
            <pc:docMk/>
            <pc:sldMk cId="3128565801" sldId="2076138681"/>
            <ac:spMk id="9" creationId="{8948B441-3952-7347-80A7-4B5BEB01DF34}"/>
          </ac:spMkLst>
        </pc:spChg>
      </pc:sldChg>
      <pc:sldChg chg="addSp delSp modSp new mod modClrScheme chgLayout">
        <pc:chgData name="Bruno Capuano" userId="bef06dffdb192125" providerId="LiveId" clId="{6D9BC323-5C49-4AF0-BCD6-DB83AD806E17}" dt="2022-05-16T13:36:54.187" v="109" actId="1076"/>
        <pc:sldMkLst>
          <pc:docMk/>
          <pc:sldMk cId="2770609916" sldId="2076138682"/>
        </pc:sldMkLst>
        <pc:spChg chg="del mod ord">
          <ac:chgData name="Bruno Capuano" userId="bef06dffdb192125" providerId="LiveId" clId="{6D9BC323-5C49-4AF0-BCD6-DB83AD806E17}" dt="2022-05-16T13:35:59.461" v="86" actId="700"/>
          <ac:spMkLst>
            <pc:docMk/>
            <pc:sldMk cId="2770609916" sldId="2076138682"/>
            <ac:spMk id="2" creationId="{26AFDE4E-1890-C550-2DAF-AE1CBBE1563A}"/>
          </ac:spMkLst>
        </pc:spChg>
        <pc:spChg chg="add mod ord">
          <ac:chgData name="Bruno Capuano" userId="bef06dffdb192125" providerId="LiveId" clId="{6D9BC323-5C49-4AF0-BCD6-DB83AD806E17}" dt="2022-05-16T13:36:25.739" v="94"/>
          <ac:spMkLst>
            <pc:docMk/>
            <pc:sldMk cId="2770609916" sldId="2076138682"/>
            <ac:spMk id="3" creationId="{4BB4F4AD-B7A7-8022-BC78-0A2EC981F9D2}"/>
          </ac:spMkLst>
        </pc:spChg>
        <pc:spChg chg="add mod ord">
          <ac:chgData name="Bruno Capuano" userId="bef06dffdb192125" providerId="LiveId" clId="{6D9BC323-5C49-4AF0-BCD6-DB83AD806E17}" dt="2022-05-16T13:36:46.596" v="108" actId="403"/>
          <ac:spMkLst>
            <pc:docMk/>
            <pc:sldMk cId="2770609916" sldId="2076138682"/>
            <ac:spMk id="4" creationId="{936E950C-AF48-5E0A-8C4F-3A5369DC1EE5}"/>
          </ac:spMkLst>
        </pc:spChg>
        <pc:picChg chg="add mod">
          <ac:chgData name="Bruno Capuano" userId="bef06dffdb192125" providerId="LiveId" clId="{6D9BC323-5C49-4AF0-BCD6-DB83AD806E17}" dt="2022-05-16T13:36:54.187" v="109" actId="1076"/>
          <ac:picMkLst>
            <pc:docMk/>
            <pc:sldMk cId="2770609916" sldId="2076138682"/>
            <ac:picMk id="6" creationId="{5442CE45-B435-BF11-F010-DA6EDCBCA783}"/>
          </ac:picMkLst>
        </pc:picChg>
      </pc:sldChg>
      <pc:sldChg chg="add">
        <pc:chgData name="Bruno Capuano" userId="bef06dffdb192125" providerId="LiveId" clId="{6D9BC323-5C49-4AF0-BCD6-DB83AD806E17}" dt="2022-05-16T13:38:13.282" v="138"/>
        <pc:sldMkLst>
          <pc:docMk/>
          <pc:sldMk cId="3101835236" sldId="2076138683"/>
        </pc:sldMkLst>
      </pc:sldChg>
      <pc:sldChg chg="add del">
        <pc:chgData name="Bruno Capuano" userId="bef06dffdb192125" providerId="LiveId" clId="{6D9BC323-5C49-4AF0-BCD6-DB83AD806E17}" dt="2022-05-16T13:37:24.285" v="113" actId="47"/>
        <pc:sldMkLst>
          <pc:docMk/>
          <pc:sldMk cId="3714646415" sldId="2076138683"/>
        </pc:sldMkLst>
      </pc:sldChg>
      <pc:sldChg chg="addSp modSp new mod modClrScheme chgLayout modNotesTx">
        <pc:chgData name="Bruno Capuano" userId="bef06dffdb192125" providerId="LiveId" clId="{6D9BC323-5C49-4AF0-BCD6-DB83AD806E17}" dt="2022-05-16T13:43:55.350" v="196"/>
        <pc:sldMkLst>
          <pc:docMk/>
          <pc:sldMk cId="1350343939" sldId="2076138684"/>
        </pc:sldMkLst>
        <pc:spChg chg="mod ord">
          <ac:chgData name="Bruno Capuano" userId="bef06dffdb192125" providerId="LiveId" clId="{6D9BC323-5C49-4AF0-BCD6-DB83AD806E17}" dt="2022-05-16T13:42:44.247" v="181" actId="700"/>
          <ac:spMkLst>
            <pc:docMk/>
            <pc:sldMk cId="1350343939" sldId="2076138684"/>
            <ac:spMk id="2" creationId="{24B8915B-7746-49FB-1EA8-1B29BD1AD627}"/>
          </ac:spMkLst>
        </pc:spChg>
        <pc:spChg chg="mod ord">
          <ac:chgData name="Bruno Capuano" userId="bef06dffdb192125" providerId="LiveId" clId="{6D9BC323-5C49-4AF0-BCD6-DB83AD806E17}" dt="2022-05-16T13:43:30.757" v="193" actId="14100"/>
          <ac:spMkLst>
            <pc:docMk/>
            <pc:sldMk cId="1350343939" sldId="2076138684"/>
            <ac:spMk id="3" creationId="{AF62658C-F390-4F76-8B9E-25B1D3953FF9}"/>
          </ac:spMkLst>
        </pc:spChg>
        <pc:picChg chg="add mod modCrop">
          <ac:chgData name="Bruno Capuano" userId="bef06dffdb192125" providerId="LiveId" clId="{6D9BC323-5C49-4AF0-BCD6-DB83AD806E17}" dt="2022-05-16T13:43:25.039" v="192" actId="1076"/>
          <ac:picMkLst>
            <pc:docMk/>
            <pc:sldMk cId="1350343939" sldId="2076138684"/>
            <ac:picMk id="5" creationId="{DDE75259-B86B-2C79-8C59-961DC9EBE0B8}"/>
          </ac:picMkLst>
        </pc:picChg>
      </pc:sldChg>
      <pc:sldMasterChg chg="delSldLayout">
        <pc:chgData name="Bruno Capuano" userId="bef06dffdb192125" providerId="LiveId" clId="{6D9BC323-5C49-4AF0-BCD6-DB83AD806E17}" dt="2022-05-16T13:35:31.205" v="81" actId="47"/>
        <pc:sldMasterMkLst>
          <pc:docMk/>
          <pc:sldMasterMk cId="3590026675" sldId="2147484720"/>
        </pc:sldMasterMkLst>
        <pc:sldLayoutChg chg="del">
          <pc:chgData name="Bruno Capuano" userId="bef06dffdb192125" providerId="LiveId" clId="{6D9BC323-5C49-4AF0-BCD6-DB83AD806E17}" dt="2022-05-16T13:35:31.205" v="81" actId="47"/>
          <pc:sldLayoutMkLst>
            <pc:docMk/>
            <pc:sldMasterMk cId="3590026675" sldId="2147484720"/>
            <pc:sldLayoutMk cId="2112159878" sldId="2147484755"/>
          </pc:sldLayoutMkLst>
        </pc:sldLayoutChg>
      </pc:sldMasterChg>
      <pc:sldMasterChg chg="modSldLayout">
        <pc:chgData name="Bruno Capuano" userId="bef06dffdb192125" providerId="LiveId" clId="{6D9BC323-5C49-4AF0-BCD6-DB83AD806E17}" dt="2022-05-16T13:36:13.948" v="87" actId="478"/>
        <pc:sldMasterMkLst>
          <pc:docMk/>
          <pc:sldMasterMk cId="4239263991" sldId="2147484741"/>
        </pc:sldMasterMkLst>
        <pc:sldLayoutChg chg="delSp mod">
          <pc:chgData name="Bruno Capuano" userId="bef06dffdb192125" providerId="LiveId" clId="{6D9BC323-5C49-4AF0-BCD6-DB83AD806E17}" dt="2022-05-16T13:36:13.948" v="87" actId="478"/>
          <pc:sldLayoutMkLst>
            <pc:docMk/>
            <pc:sldMasterMk cId="4239263991" sldId="2147484741"/>
            <pc:sldLayoutMk cId="1689552756" sldId="2147484747"/>
          </pc:sldLayoutMkLst>
          <pc:grpChg chg="del">
            <ac:chgData name="Bruno Capuano" userId="bef06dffdb192125" providerId="LiveId" clId="{6D9BC323-5C49-4AF0-BCD6-DB83AD806E17}" dt="2022-05-16T13:36:13.948" v="87" actId="478"/>
            <ac:grpSpMkLst>
              <pc:docMk/>
              <pc:sldMasterMk cId="4239263991" sldId="2147484741"/>
              <pc:sldLayoutMk cId="1689552756" sldId="2147484747"/>
              <ac:grpSpMk id="27" creationId="{00000000-0000-0000-0000-000000000000}"/>
            </ac:grpSpMkLst>
          </pc:grpChg>
        </pc:sldLayoutChg>
      </pc:sldMasterChg>
    </pc:docChg>
  </pc:docChgLst>
  <pc:docChgLst>
    <pc:chgData name="Bruno Capuano" userId="bef06dffdb192125" providerId="LiveId" clId="{D0188639-0AB9-422A-8369-D54FC34AD08E}"/>
    <pc:docChg chg="modSld">
      <pc:chgData name="Bruno Capuano" userId="bef06dffdb192125" providerId="LiveId" clId="{D0188639-0AB9-422A-8369-D54FC34AD08E}" dt="2020-07-16T15:00:46.660" v="4" actId="6549"/>
      <pc:docMkLst>
        <pc:docMk/>
      </pc:docMkLst>
      <pc:sldChg chg="modSp mod">
        <pc:chgData name="Bruno Capuano" userId="bef06dffdb192125" providerId="LiveId" clId="{D0188639-0AB9-422A-8369-D54FC34AD08E}" dt="2020-07-16T15:00:46.660" v="4" actId="6549"/>
        <pc:sldMkLst>
          <pc:docMk/>
          <pc:sldMk cId="2277013431" sldId="11373"/>
        </pc:sldMkLst>
        <pc:spChg chg="mod">
          <ac:chgData name="Bruno Capuano" userId="bef06dffdb192125" providerId="LiveId" clId="{D0188639-0AB9-422A-8369-D54FC34AD08E}" dt="2020-07-16T15:00:46.660" v="4" actId="6549"/>
          <ac:spMkLst>
            <pc:docMk/>
            <pc:sldMk cId="2277013431" sldId="11373"/>
            <ac:spMk id="5" creationId="{33569E45-A0FB-4D37-9A3A-3259E8763E21}"/>
          </ac:spMkLst>
        </pc:spChg>
      </pc:sldChg>
    </pc:docChg>
  </pc:docChgLst>
  <pc:docChgLst>
    <pc:chgData name="Bruno Capuano" userId="bef06dffdb192125" providerId="LiveId" clId="{71A2523A-D54F-453B-9510-03E9F051B66D}"/>
    <pc:docChg chg="undo custSel addSld delSld modSld sldOrd modSection">
      <pc:chgData name="Bruno Capuano" userId="bef06dffdb192125" providerId="LiveId" clId="{71A2523A-D54F-453B-9510-03E9F051B66D}" dt="2022-03-01T16:41:47.760" v="77" actId="1076"/>
      <pc:docMkLst>
        <pc:docMk/>
      </pc:docMkLst>
      <pc:sldChg chg="addSp delSp modSp add mod">
        <pc:chgData name="Bruno Capuano" userId="bef06dffdb192125" providerId="LiveId" clId="{71A2523A-D54F-453B-9510-03E9F051B66D}" dt="2022-03-01T16:38:20.524" v="49" actId="408"/>
        <pc:sldMkLst>
          <pc:docMk/>
          <pc:sldMk cId="2496517787" sldId="279"/>
        </pc:sldMkLst>
        <pc:spChg chg="del">
          <ac:chgData name="Bruno Capuano" userId="bef06dffdb192125" providerId="LiveId" clId="{71A2523A-D54F-453B-9510-03E9F051B66D}" dt="2022-03-01T16:36:45.426" v="32" actId="478"/>
          <ac:spMkLst>
            <pc:docMk/>
            <pc:sldMk cId="2496517787" sldId="279"/>
            <ac:spMk id="5" creationId="{00000000-0000-0000-0000-000000000000}"/>
          </ac:spMkLst>
        </pc:spChg>
        <pc:spChg chg="del">
          <ac:chgData name="Bruno Capuano" userId="bef06dffdb192125" providerId="LiveId" clId="{71A2523A-D54F-453B-9510-03E9F051B66D}" dt="2022-03-01T16:36:45.426" v="32" actId="478"/>
          <ac:spMkLst>
            <pc:docMk/>
            <pc:sldMk cId="2496517787" sldId="279"/>
            <ac:spMk id="6" creationId="{00000000-0000-0000-0000-000000000000}"/>
          </ac:spMkLst>
        </pc:spChg>
        <pc:spChg chg="mod">
          <ac:chgData name="Bruno Capuano" userId="bef06dffdb192125" providerId="LiveId" clId="{71A2523A-D54F-453B-9510-03E9F051B66D}" dt="2022-03-01T16:36:42.858" v="31" actId="20577"/>
          <ac:spMkLst>
            <pc:docMk/>
            <pc:sldMk cId="2496517787" sldId="279"/>
            <ac:spMk id="17" creationId="{00000000-0000-0000-0000-000000000000}"/>
          </ac:spMkLst>
        </pc:spChg>
        <pc:picChg chg="add mod">
          <ac:chgData name="Bruno Capuano" userId="bef06dffdb192125" providerId="LiveId" clId="{71A2523A-D54F-453B-9510-03E9F051B66D}" dt="2022-03-01T16:37:46.387" v="47" actId="1076"/>
          <ac:picMkLst>
            <pc:docMk/>
            <pc:sldMk cId="2496517787" sldId="279"/>
            <ac:picMk id="3" creationId="{46F7D8C8-6F7E-47B0-B9C2-1DFAFDE15D3D}"/>
          </ac:picMkLst>
        </pc:picChg>
        <pc:picChg chg="add mod">
          <ac:chgData name="Bruno Capuano" userId="bef06dffdb192125" providerId="LiveId" clId="{71A2523A-D54F-453B-9510-03E9F051B66D}" dt="2022-03-01T16:38:20.524" v="49" actId="408"/>
          <ac:picMkLst>
            <pc:docMk/>
            <pc:sldMk cId="2496517787" sldId="279"/>
            <ac:picMk id="7" creationId="{9903FDFC-7CDF-4656-8685-675359C34629}"/>
          </ac:picMkLst>
        </pc:picChg>
        <pc:picChg chg="add mod">
          <ac:chgData name="Bruno Capuano" userId="bef06dffdb192125" providerId="LiveId" clId="{71A2523A-D54F-453B-9510-03E9F051B66D}" dt="2022-03-01T16:38:20.524" v="49" actId="408"/>
          <ac:picMkLst>
            <pc:docMk/>
            <pc:sldMk cId="2496517787" sldId="279"/>
            <ac:picMk id="9" creationId="{5981F082-4A66-409E-A8BA-AF3961CF77A0}"/>
          </ac:picMkLst>
        </pc:picChg>
        <pc:picChg chg="add mod">
          <ac:chgData name="Bruno Capuano" userId="bef06dffdb192125" providerId="LiveId" clId="{71A2523A-D54F-453B-9510-03E9F051B66D}" dt="2022-03-01T16:37:50.780" v="48" actId="1076"/>
          <ac:picMkLst>
            <pc:docMk/>
            <pc:sldMk cId="2496517787" sldId="279"/>
            <ac:picMk id="11" creationId="{19F74A56-205A-4E05-9F9E-8667661CFED0}"/>
          </ac:picMkLst>
        </pc:picChg>
      </pc:sldChg>
      <pc:sldChg chg="ord">
        <pc:chgData name="Bruno Capuano" userId="bef06dffdb192125" providerId="LiveId" clId="{71A2523A-D54F-453B-9510-03E9F051B66D}" dt="2022-03-01T16:40:42.874" v="62"/>
        <pc:sldMkLst>
          <pc:docMk/>
          <pc:sldMk cId="4234065522" sldId="11423"/>
        </pc:sldMkLst>
      </pc:sldChg>
      <pc:sldChg chg="modSp new del mod">
        <pc:chgData name="Bruno Capuano" userId="bef06dffdb192125" providerId="LiveId" clId="{71A2523A-D54F-453B-9510-03E9F051B66D}" dt="2022-03-01T16:39:32.885" v="55" actId="47"/>
        <pc:sldMkLst>
          <pc:docMk/>
          <pc:sldMk cId="1924354988" sldId="11427"/>
        </pc:sldMkLst>
        <pc:spChg chg="mod">
          <ac:chgData name="Bruno Capuano" userId="bef06dffdb192125" providerId="LiveId" clId="{71A2523A-D54F-453B-9510-03E9F051B66D}" dt="2022-03-01T16:35:52.754" v="17" actId="6549"/>
          <ac:spMkLst>
            <pc:docMk/>
            <pc:sldMk cId="1924354988" sldId="11427"/>
            <ac:spMk id="2" creationId="{D66889D7-514C-4015-8BC2-8816B82F066C}"/>
          </ac:spMkLst>
        </pc:spChg>
      </pc:sldChg>
      <pc:sldChg chg="addSp delSp modSp add mod">
        <pc:chgData name="Bruno Capuano" userId="bef06dffdb192125" providerId="LiveId" clId="{71A2523A-D54F-453B-9510-03E9F051B66D}" dt="2022-03-01T16:39:24.131" v="54" actId="962"/>
        <pc:sldMkLst>
          <pc:docMk/>
          <pc:sldMk cId="3985546443" sldId="11428"/>
        </pc:sldMkLst>
        <pc:picChg chg="del">
          <ac:chgData name="Bruno Capuano" userId="bef06dffdb192125" providerId="LiveId" clId="{71A2523A-D54F-453B-9510-03E9F051B66D}" dt="2022-03-01T16:39:18.013" v="51" actId="478"/>
          <ac:picMkLst>
            <pc:docMk/>
            <pc:sldMk cId="3985546443" sldId="11428"/>
            <ac:picMk id="3" creationId="{46F7D8C8-6F7E-47B0-B9C2-1DFAFDE15D3D}"/>
          </ac:picMkLst>
        </pc:picChg>
        <pc:picChg chg="add mod">
          <ac:chgData name="Bruno Capuano" userId="bef06dffdb192125" providerId="LiveId" clId="{71A2523A-D54F-453B-9510-03E9F051B66D}" dt="2022-03-01T16:39:24.131" v="54" actId="962"/>
          <ac:picMkLst>
            <pc:docMk/>
            <pc:sldMk cId="3985546443" sldId="11428"/>
            <ac:picMk id="4" creationId="{B4A165C6-E48A-4D93-A79B-E4A1F3C8A6F2}"/>
          </ac:picMkLst>
        </pc:picChg>
        <pc:picChg chg="del">
          <ac:chgData name="Bruno Capuano" userId="bef06dffdb192125" providerId="LiveId" clId="{71A2523A-D54F-453B-9510-03E9F051B66D}" dt="2022-03-01T16:39:18.013" v="51" actId="478"/>
          <ac:picMkLst>
            <pc:docMk/>
            <pc:sldMk cId="3985546443" sldId="11428"/>
            <ac:picMk id="7" creationId="{9903FDFC-7CDF-4656-8685-675359C34629}"/>
          </ac:picMkLst>
        </pc:picChg>
        <pc:picChg chg="del">
          <ac:chgData name="Bruno Capuano" userId="bef06dffdb192125" providerId="LiveId" clId="{71A2523A-D54F-453B-9510-03E9F051B66D}" dt="2022-03-01T16:39:18.013" v="51" actId="478"/>
          <ac:picMkLst>
            <pc:docMk/>
            <pc:sldMk cId="3985546443" sldId="11428"/>
            <ac:picMk id="9" creationId="{5981F082-4A66-409E-A8BA-AF3961CF77A0}"/>
          </ac:picMkLst>
        </pc:picChg>
        <pc:picChg chg="del">
          <ac:chgData name="Bruno Capuano" userId="bef06dffdb192125" providerId="LiveId" clId="{71A2523A-D54F-453B-9510-03E9F051B66D}" dt="2022-03-01T16:39:18.013" v="51" actId="478"/>
          <ac:picMkLst>
            <pc:docMk/>
            <pc:sldMk cId="3985546443" sldId="11428"/>
            <ac:picMk id="11" creationId="{19F74A56-205A-4E05-9F9E-8667661CFED0}"/>
          </ac:picMkLst>
        </pc:picChg>
      </pc:sldChg>
      <pc:sldChg chg="addSp delSp modSp add mod ord modAnim">
        <pc:chgData name="Bruno Capuano" userId="bef06dffdb192125" providerId="LiveId" clId="{71A2523A-D54F-453B-9510-03E9F051B66D}" dt="2022-03-01T16:41:47.760" v="77" actId="1076"/>
        <pc:sldMkLst>
          <pc:docMk/>
          <pc:sldMk cId="1238884541" sldId="11429"/>
        </pc:sldMkLst>
        <pc:spChg chg="add del">
          <ac:chgData name="Bruno Capuano" userId="bef06dffdb192125" providerId="LiveId" clId="{71A2523A-D54F-453B-9510-03E9F051B66D}" dt="2022-03-01T16:41:03.878" v="66" actId="478"/>
          <ac:spMkLst>
            <pc:docMk/>
            <pc:sldMk cId="1238884541" sldId="11429"/>
            <ac:spMk id="10" creationId="{A05A8900-675F-464D-8DFA-B7C9C78B8FBF}"/>
          </ac:spMkLst>
        </pc:spChg>
        <pc:spChg chg="add mod">
          <ac:chgData name="Bruno Capuano" userId="bef06dffdb192125" providerId="LiveId" clId="{71A2523A-D54F-453B-9510-03E9F051B66D}" dt="2022-03-01T16:41:47.760" v="77" actId="1076"/>
          <ac:spMkLst>
            <pc:docMk/>
            <pc:sldMk cId="1238884541" sldId="11429"/>
            <ac:spMk id="12" creationId="{516AE40B-67A7-42EA-B44F-952A5A366346}"/>
          </ac:spMkLst>
        </pc:spChg>
        <pc:picChg chg="add mod">
          <ac:chgData name="Bruno Capuano" userId="bef06dffdb192125" providerId="LiveId" clId="{71A2523A-D54F-453B-9510-03E9F051B66D}" dt="2022-03-01T16:40:20.085" v="58"/>
          <ac:picMkLst>
            <pc:docMk/>
            <pc:sldMk cId="1238884541" sldId="11429"/>
            <ac:picMk id="2" creationId="{847A8338-AA96-4CE7-81B9-FDECE2ECF9C4}"/>
          </ac:picMkLst>
        </pc:picChg>
        <pc:picChg chg="del">
          <ac:chgData name="Bruno Capuano" userId="bef06dffdb192125" providerId="LiveId" clId="{71A2523A-D54F-453B-9510-03E9F051B66D}" dt="2022-03-01T16:39:56.964" v="57" actId="478"/>
          <ac:picMkLst>
            <pc:docMk/>
            <pc:sldMk cId="1238884541" sldId="11429"/>
            <ac:picMk id="3" creationId="{46F7D8C8-6F7E-47B0-B9C2-1DFAFDE15D3D}"/>
          </ac:picMkLst>
        </pc:picChg>
        <pc:picChg chg="del">
          <ac:chgData name="Bruno Capuano" userId="bef06dffdb192125" providerId="LiveId" clId="{71A2523A-D54F-453B-9510-03E9F051B66D}" dt="2022-03-01T16:39:56.964" v="57" actId="478"/>
          <ac:picMkLst>
            <pc:docMk/>
            <pc:sldMk cId="1238884541" sldId="11429"/>
            <ac:picMk id="7" creationId="{9903FDFC-7CDF-4656-8685-675359C34629}"/>
          </ac:picMkLst>
        </pc:picChg>
        <pc:picChg chg="del">
          <ac:chgData name="Bruno Capuano" userId="bef06dffdb192125" providerId="LiveId" clId="{71A2523A-D54F-453B-9510-03E9F051B66D}" dt="2022-03-01T16:39:56.964" v="57" actId="478"/>
          <ac:picMkLst>
            <pc:docMk/>
            <pc:sldMk cId="1238884541" sldId="11429"/>
            <ac:picMk id="9" creationId="{5981F082-4A66-409E-A8BA-AF3961CF77A0}"/>
          </ac:picMkLst>
        </pc:picChg>
        <pc:picChg chg="del">
          <ac:chgData name="Bruno Capuano" userId="bef06dffdb192125" providerId="LiveId" clId="{71A2523A-D54F-453B-9510-03E9F051B66D}" dt="2022-03-01T16:39:56.964" v="57" actId="478"/>
          <ac:picMkLst>
            <pc:docMk/>
            <pc:sldMk cId="1238884541" sldId="11429"/>
            <ac:picMk id="11" creationId="{19F74A56-205A-4E05-9F9E-8667661CFED0}"/>
          </ac:picMkLst>
        </pc:picChg>
      </pc:sldChg>
    </pc:docChg>
  </pc:docChgLst>
  <pc:docChgLst>
    <pc:chgData name="Bruno Capuano" userId="bef06dffdb192125" providerId="LiveId" clId="{759CDAE7-470D-42C3-BA8E-BD501E9DA223}"/>
    <pc:docChg chg="addSld delSld modSld modSection">
      <pc:chgData name="Bruno Capuano" userId="bef06dffdb192125" providerId="LiveId" clId="{759CDAE7-470D-42C3-BA8E-BD501E9DA223}" dt="2022-03-01T14:34:05.630" v="182" actId="47"/>
      <pc:docMkLst>
        <pc:docMk/>
      </pc:docMkLst>
      <pc:sldChg chg="modSp mod">
        <pc:chgData name="Bruno Capuano" userId="bef06dffdb192125" providerId="LiveId" clId="{759CDAE7-470D-42C3-BA8E-BD501E9DA223}" dt="2022-03-01T14:27:43.833" v="1"/>
        <pc:sldMkLst>
          <pc:docMk/>
          <pc:sldMk cId="1279947672" sldId="11420"/>
        </pc:sldMkLst>
        <pc:spChg chg="mod">
          <ac:chgData name="Bruno Capuano" userId="bef06dffdb192125" providerId="LiveId" clId="{759CDAE7-470D-42C3-BA8E-BD501E9DA223}" dt="2022-03-01T14:27:43.833" v="1"/>
          <ac:spMkLst>
            <pc:docMk/>
            <pc:sldMk cId="1279947672" sldId="11420"/>
            <ac:spMk id="8" creationId="{57D137D2-0193-894E-9474-A0B488411BE4}"/>
          </ac:spMkLst>
        </pc:spChg>
      </pc:sldChg>
      <pc:sldChg chg="modSp">
        <pc:chgData name="Bruno Capuano" userId="bef06dffdb192125" providerId="LiveId" clId="{759CDAE7-470D-42C3-BA8E-BD501E9DA223}" dt="2022-03-01T14:32:50.970" v="178" actId="14861"/>
        <pc:sldMkLst>
          <pc:docMk/>
          <pc:sldMk cId="1267936707" sldId="11421"/>
        </pc:sldMkLst>
        <pc:graphicFrameChg chg="mod">
          <ac:chgData name="Bruno Capuano" userId="bef06dffdb192125" providerId="LiveId" clId="{759CDAE7-470D-42C3-BA8E-BD501E9DA223}" dt="2022-03-01T14:32:50.970" v="178" actId="14861"/>
          <ac:graphicFrameMkLst>
            <pc:docMk/>
            <pc:sldMk cId="1267936707" sldId="11421"/>
            <ac:graphicFrameMk id="12" creationId="{E83E5CEA-20F7-481F-B369-45B31CE04B05}"/>
          </ac:graphicFrameMkLst>
        </pc:graphicFrameChg>
      </pc:sldChg>
      <pc:sldChg chg="modSp mod">
        <pc:chgData name="Bruno Capuano" userId="bef06dffdb192125" providerId="LiveId" clId="{759CDAE7-470D-42C3-BA8E-BD501E9DA223}" dt="2022-03-01T14:33:59.334" v="180"/>
        <pc:sldMkLst>
          <pc:docMk/>
          <pc:sldMk cId="2506984258" sldId="11424"/>
        </pc:sldMkLst>
        <pc:spChg chg="mod">
          <ac:chgData name="Bruno Capuano" userId="bef06dffdb192125" providerId="LiveId" clId="{759CDAE7-470D-42C3-BA8E-BD501E9DA223}" dt="2022-03-01T14:33:59.334" v="180"/>
          <ac:spMkLst>
            <pc:docMk/>
            <pc:sldMk cId="2506984258" sldId="11424"/>
            <ac:spMk id="9" creationId="{8948B441-3952-7347-80A7-4B5BEB01DF34}"/>
          </ac:spMkLst>
        </pc:spChg>
      </pc:sldChg>
      <pc:sldChg chg="del">
        <pc:chgData name="Bruno Capuano" userId="bef06dffdb192125" providerId="LiveId" clId="{759CDAE7-470D-42C3-BA8E-BD501E9DA223}" dt="2022-03-01T14:34:05.630" v="182" actId="47"/>
        <pc:sldMkLst>
          <pc:docMk/>
          <pc:sldMk cId="1723486125" sldId="11425"/>
        </pc:sldMkLst>
      </pc:sldChg>
      <pc:sldChg chg="add">
        <pc:chgData name="Bruno Capuano" userId="bef06dffdb192125" providerId="LiveId" clId="{759CDAE7-470D-42C3-BA8E-BD501E9DA223}" dt="2022-03-01T14:34:04.393" v="181"/>
        <pc:sldMkLst>
          <pc:docMk/>
          <pc:sldMk cId="1336955366" sldId="11426"/>
        </pc:sldMkLst>
      </pc:sldChg>
    </pc:docChg>
  </pc:docChgLst>
  <pc:docChgLst>
    <pc:chgData name="Bruno Capuano" userId="bef06dffdb192125" providerId="LiveId" clId="{42C68ED0-A683-471E-AF9A-F744C9AF4B38}"/>
    <pc:docChg chg="addSld delSld modSld modSection">
      <pc:chgData name="Bruno Capuano" userId="bef06dffdb192125" providerId="LiveId" clId="{42C68ED0-A683-471E-AF9A-F744C9AF4B38}" dt="2022-04-08T12:53:40.663" v="46"/>
      <pc:docMkLst>
        <pc:docMk/>
      </pc:docMkLst>
      <pc:sldChg chg="modSp mod">
        <pc:chgData name="Bruno Capuano" userId="bef06dffdb192125" providerId="LiveId" clId="{42C68ED0-A683-471E-AF9A-F744C9AF4B38}" dt="2022-04-08T12:52:44.982" v="9" actId="20577"/>
        <pc:sldMkLst>
          <pc:docMk/>
          <pc:sldMk cId="1279947672" sldId="11420"/>
        </pc:sldMkLst>
        <pc:spChg chg="mod">
          <ac:chgData name="Bruno Capuano" userId="bef06dffdb192125" providerId="LiveId" clId="{42C68ED0-A683-471E-AF9A-F744C9AF4B38}" dt="2022-04-08T12:52:44.982" v="9" actId="20577"/>
          <ac:spMkLst>
            <pc:docMk/>
            <pc:sldMk cId="1279947672" sldId="11420"/>
            <ac:spMk id="8" creationId="{57D137D2-0193-894E-9474-A0B488411BE4}"/>
          </ac:spMkLst>
        </pc:spChg>
      </pc:sldChg>
      <pc:sldChg chg="modSp">
        <pc:chgData name="Bruno Capuano" userId="bef06dffdb192125" providerId="LiveId" clId="{42C68ED0-A683-471E-AF9A-F744C9AF4B38}" dt="2022-04-08T12:53:11.916" v="40" actId="20577"/>
        <pc:sldMkLst>
          <pc:docMk/>
          <pc:sldMk cId="1267936707" sldId="11421"/>
        </pc:sldMkLst>
        <pc:graphicFrameChg chg="mod">
          <ac:chgData name="Bruno Capuano" userId="bef06dffdb192125" providerId="LiveId" clId="{42C68ED0-A683-471E-AF9A-F744C9AF4B38}" dt="2022-04-08T12:53:11.916" v="40" actId="20577"/>
          <ac:graphicFrameMkLst>
            <pc:docMk/>
            <pc:sldMk cId="1267936707" sldId="11421"/>
            <ac:graphicFrameMk id="12" creationId="{E83E5CEA-20F7-481F-B369-45B31CE04B05}"/>
          </ac:graphicFrameMkLst>
        </pc:graphicFrameChg>
      </pc:sldChg>
      <pc:sldChg chg="modSp mod">
        <pc:chgData name="Bruno Capuano" userId="bef06dffdb192125" providerId="LiveId" clId="{42C68ED0-A683-471E-AF9A-F744C9AF4B38}" dt="2022-04-08T12:53:40.663" v="46"/>
        <pc:sldMkLst>
          <pc:docMk/>
          <pc:sldMk cId="2506984258" sldId="11424"/>
        </pc:sldMkLst>
        <pc:spChg chg="mod">
          <ac:chgData name="Bruno Capuano" userId="bef06dffdb192125" providerId="LiveId" clId="{42C68ED0-A683-471E-AF9A-F744C9AF4B38}" dt="2022-04-08T12:53:40.663" v="46"/>
          <ac:spMkLst>
            <pc:docMk/>
            <pc:sldMk cId="2506984258" sldId="11424"/>
            <ac:spMk id="9" creationId="{8948B441-3952-7347-80A7-4B5BEB01DF34}"/>
          </ac:spMkLst>
        </pc:spChg>
      </pc:sldChg>
      <pc:sldChg chg="del">
        <pc:chgData name="Bruno Capuano" userId="bef06dffdb192125" providerId="LiveId" clId="{42C68ED0-A683-471E-AF9A-F744C9AF4B38}" dt="2022-04-08T12:53:19.177" v="42" actId="47"/>
        <pc:sldMkLst>
          <pc:docMk/>
          <pc:sldMk cId="738560919" sldId="11434"/>
        </pc:sldMkLst>
      </pc:sldChg>
      <pc:sldChg chg="add del">
        <pc:chgData name="Bruno Capuano" userId="bef06dffdb192125" providerId="LiveId" clId="{42C68ED0-A683-471E-AF9A-F744C9AF4B38}" dt="2022-04-08T12:53:34.128" v="44" actId="47"/>
        <pc:sldMkLst>
          <pc:docMk/>
          <pc:sldMk cId="2436890865" sldId="11435"/>
        </pc:sldMkLst>
      </pc:sldChg>
      <pc:sldChg chg="add">
        <pc:chgData name="Bruno Capuano" userId="bef06dffdb192125" providerId="LiveId" clId="{42C68ED0-A683-471E-AF9A-F744C9AF4B38}" dt="2022-04-08T12:53:32.481" v="43"/>
        <pc:sldMkLst>
          <pc:docMk/>
          <pc:sldMk cId="2436262470" sldId="11436"/>
        </pc:sldMkLst>
      </pc:sldChg>
    </pc:docChg>
  </pc:docChgLst>
  <pc:docChgLst>
    <pc:chgData name="Bruno Capuano" userId="bef06dffdb192125" providerId="LiveId" clId="{5CE1EF39-E4C4-42FB-85EA-9D7C5E177D12}"/>
    <pc:docChg chg="custSel addSld modSld">
      <pc:chgData name="Bruno Capuano" userId="bef06dffdb192125" providerId="LiveId" clId="{5CE1EF39-E4C4-42FB-85EA-9D7C5E177D12}" dt="2022-03-15T14:16:54.362" v="103" actId="20577"/>
      <pc:docMkLst>
        <pc:docMk/>
      </pc:docMkLst>
      <pc:sldChg chg="modSp mod">
        <pc:chgData name="Bruno Capuano" userId="bef06dffdb192125" providerId="LiveId" clId="{5CE1EF39-E4C4-42FB-85EA-9D7C5E177D12}" dt="2022-03-15T13:51:59.354" v="5" actId="5793"/>
        <pc:sldMkLst>
          <pc:docMk/>
          <pc:sldMk cId="1279947672" sldId="11420"/>
        </pc:sldMkLst>
        <pc:spChg chg="mod">
          <ac:chgData name="Bruno Capuano" userId="bef06dffdb192125" providerId="LiveId" clId="{5CE1EF39-E4C4-42FB-85EA-9D7C5E177D12}" dt="2022-03-15T13:51:59.354" v="5" actId="5793"/>
          <ac:spMkLst>
            <pc:docMk/>
            <pc:sldMk cId="1279947672" sldId="11420"/>
            <ac:spMk id="8" creationId="{57D137D2-0193-894E-9474-A0B488411BE4}"/>
          </ac:spMkLst>
        </pc:spChg>
      </pc:sldChg>
      <pc:sldChg chg="modSp mod">
        <pc:chgData name="Bruno Capuano" userId="bef06dffdb192125" providerId="LiveId" clId="{5CE1EF39-E4C4-42FB-85EA-9D7C5E177D12}" dt="2022-03-15T14:16:54.362" v="103" actId="20577"/>
        <pc:sldMkLst>
          <pc:docMk/>
          <pc:sldMk cId="1267936707" sldId="11421"/>
        </pc:sldMkLst>
        <pc:spChg chg="mod">
          <ac:chgData name="Bruno Capuano" userId="bef06dffdb192125" providerId="LiveId" clId="{5CE1EF39-E4C4-42FB-85EA-9D7C5E177D12}" dt="2022-03-15T14:16:54.362" v="103" actId="20577"/>
          <ac:spMkLst>
            <pc:docMk/>
            <pc:sldMk cId="1267936707" sldId="11421"/>
            <ac:spMk id="2" creationId="{CC6A5784-114B-4375-BCC6-727B92EE52E4}"/>
          </ac:spMkLst>
        </pc:spChg>
        <pc:graphicFrameChg chg="mod">
          <ac:chgData name="Bruno Capuano" userId="bef06dffdb192125" providerId="LiveId" clId="{5CE1EF39-E4C4-42FB-85EA-9D7C5E177D12}" dt="2022-03-15T14:16:49.689" v="102" actId="20577"/>
          <ac:graphicFrameMkLst>
            <pc:docMk/>
            <pc:sldMk cId="1267936707" sldId="11421"/>
            <ac:graphicFrameMk id="12" creationId="{E83E5CEA-20F7-481F-B369-45B31CE04B05}"/>
          </ac:graphicFrameMkLst>
        </pc:graphicFrameChg>
      </pc:sldChg>
      <pc:sldChg chg="modSp mod">
        <pc:chgData name="Bruno Capuano" userId="bef06dffdb192125" providerId="LiveId" clId="{5CE1EF39-E4C4-42FB-85EA-9D7C5E177D12}" dt="2022-03-15T13:52:13.469" v="12" actId="20577"/>
        <pc:sldMkLst>
          <pc:docMk/>
          <pc:sldMk cId="2506984258" sldId="11424"/>
        </pc:sldMkLst>
        <pc:spChg chg="mod">
          <ac:chgData name="Bruno Capuano" userId="bef06dffdb192125" providerId="LiveId" clId="{5CE1EF39-E4C4-42FB-85EA-9D7C5E177D12}" dt="2022-03-15T13:52:13.469" v="12" actId="20577"/>
          <ac:spMkLst>
            <pc:docMk/>
            <pc:sldMk cId="2506984258" sldId="11424"/>
            <ac:spMk id="9" creationId="{8948B441-3952-7347-80A7-4B5BEB01DF34}"/>
          </ac:spMkLst>
        </pc:spChg>
      </pc:sldChg>
      <pc:sldChg chg="add">
        <pc:chgData name="Bruno Capuano" userId="bef06dffdb192125" providerId="LiveId" clId="{5CE1EF39-E4C4-42FB-85EA-9D7C5E177D12}" dt="2022-03-15T13:52:05.790" v="6"/>
        <pc:sldMkLst>
          <pc:docMk/>
          <pc:sldMk cId="1988371622" sldId="11430"/>
        </pc:sldMkLst>
      </pc:sldChg>
    </pc:docChg>
  </pc:docChgLst>
  <pc:docChgLst>
    <pc:chgData name="Bruno Capuano" userId="bef06dffdb192125" providerId="LiveId" clId="{907F893E-98EA-460E-B958-CCF154435A63}"/>
    <pc:docChg chg="undo custSel addSld delSld modSld modSection">
      <pc:chgData name="Bruno Capuano" userId="bef06dffdb192125" providerId="LiveId" clId="{907F893E-98EA-460E-B958-CCF154435A63}" dt="2022-03-22T13:05:09.544" v="43" actId="47"/>
      <pc:docMkLst>
        <pc:docMk/>
      </pc:docMkLst>
      <pc:sldChg chg="modSp mod">
        <pc:chgData name="Bruno Capuano" userId="bef06dffdb192125" providerId="LiveId" clId="{907F893E-98EA-460E-B958-CCF154435A63}" dt="2022-03-22T13:04:36.127" v="7" actId="20577"/>
        <pc:sldMkLst>
          <pc:docMk/>
          <pc:sldMk cId="1279947672" sldId="11420"/>
        </pc:sldMkLst>
        <pc:spChg chg="mod">
          <ac:chgData name="Bruno Capuano" userId="bef06dffdb192125" providerId="LiveId" clId="{907F893E-98EA-460E-B958-CCF154435A63}" dt="2022-03-22T13:04:36.127" v="7" actId="20577"/>
          <ac:spMkLst>
            <pc:docMk/>
            <pc:sldMk cId="1279947672" sldId="11420"/>
            <ac:spMk id="8" creationId="{57D137D2-0193-894E-9474-A0B488411BE4}"/>
          </ac:spMkLst>
        </pc:spChg>
      </pc:sldChg>
      <pc:sldChg chg="modSp mod">
        <pc:chgData name="Bruno Capuano" userId="bef06dffdb192125" providerId="LiveId" clId="{907F893E-98EA-460E-B958-CCF154435A63}" dt="2022-03-22T13:04:53.309" v="39" actId="20577"/>
        <pc:sldMkLst>
          <pc:docMk/>
          <pc:sldMk cId="2506984258" sldId="11424"/>
        </pc:sldMkLst>
        <pc:spChg chg="mod">
          <ac:chgData name="Bruno Capuano" userId="bef06dffdb192125" providerId="LiveId" clId="{907F893E-98EA-460E-B958-CCF154435A63}" dt="2022-03-22T13:04:53.309" v="39" actId="20577"/>
          <ac:spMkLst>
            <pc:docMk/>
            <pc:sldMk cId="2506984258" sldId="11424"/>
            <ac:spMk id="9" creationId="{8948B441-3952-7347-80A7-4B5BEB01DF34}"/>
          </ac:spMkLst>
        </pc:spChg>
      </pc:sldChg>
      <pc:sldChg chg="del">
        <pc:chgData name="Bruno Capuano" userId="bef06dffdb192125" providerId="LiveId" clId="{907F893E-98EA-460E-B958-CCF154435A63}" dt="2022-03-22T13:04:58.286" v="41" actId="47"/>
        <pc:sldMkLst>
          <pc:docMk/>
          <pc:sldMk cId="1988371622" sldId="11430"/>
        </pc:sldMkLst>
      </pc:sldChg>
      <pc:sldChg chg="add del">
        <pc:chgData name="Bruno Capuano" userId="bef06dffdb192125" providerId="LiveId" clId="{907F893E-98EA-460E-B958-CCF154435A63}" dt="2022-03-22T13:05:09.544" v="43" actId="47"/>
        <pc:sldMkLst>
          <pc:docMk/>
          <pc:sldMk cId="1777682182" sldId="11431"/>
        </pc:sldMkLst>
      </pc:sldChg>
      <pc:sldChg chg="add">
        <pc:chgData name="Bruno Capuano" userId="bef06dffdb192125" providerId="LiveId" clId="{907F893E-98EA-460E-B958-CCF154435A63}" dt="2022-03-22T13:05:07.591" v="42"/>
        <pc:sldMkLst>
          <pc:docMk/>
          <pc:sldMk cId="3374097955" sldId="11432"/>
        </pc:sldMkLst>
      </pc:sldChg>
    </pc:docChg>
  </pc:docChgLst>
  <pc:docChgLst>
    <pc:chgData name="Bruno Capuano" userId="bef06dffdb192125" providerId="LiveId" clId="{7D761426-53CA-49B0-87A3-A51CB21ACC75}"/>
    <pc:docChg chg="addSld modSld">
      <pc:chgData name="Bruno Capuano" userId="bef06dffdb192125" providerId="LiveId" clId="{7D761426-53CA-49B0-87A3-A51CB21ACC75}" dt="2019-09-05T13:54:47.204" v="0"/>
      <pc:docMkLst>
        <pc:docMk/>
      </pc:docMkLst>
      <pc:sldChg chg="add">
        <pc:chgData name="Bruno Capuano" userId="bef06dffdb192125" providerId="LiveId" clId="{7D761426-53CA-49B0-87A3-A51CB21ACC75}" dt="2019-09-05T13:54:47.204" v="0"/>
        <pc:sldMkLst>
          <pc:docMk/>
          <pc:sldMk cId="1373621616" sldId="10069"/>
        </pc:sldMkLst>
      </pc:sldChg>
    </pc:docChg>
  </pc:docChgLst>
  <pc:docChgLst>
    <pc:chgData name="Bethany Jepchumba" userId="S::bethanycheum@microsoft.com::5b98ecc9-a07f-4709-a743-7c4bbdffe8bf" providerId="AD" clId="Web-{FF857BF1-3B15-4623-9CF7-C2A1E4BB6E9D}"/>
    <pc:docChg chg="addSld delSld modSld addMainMaster modSection">
      <pc:chgData name="Bethany Jepchumba" userId="S::bethanycheum@microsoft.com::5b98ecc9-a07f-4709-a743-7c4bbdffe8bf" providerId="AD" clId="Web-{FF857BF1-3B15-4623-9CF7-C2A1E4BB6E9D}" dt="2022-05-26T13:02:32.216" v="12" actId="1076"/>
      <pc:docMkLst>
        <pc:docMk/>
      </pc:docMkLst>
      <pc:sldChg chg="addSp delSp modSp new del">
        <pc:chgData name="Bethany Jepchumba" userId="S::bethanycheum@microsoft.com::5b98ecc9-a07f-4709-a743-7c4bbdffe8bf" providerId="AD" clId="Web-{FF857BF1-3B15-4623-9CF7-C2A1E4BB6E9D}" dt="2022-05-26T13:01:28.840" v="4"/>
        <pc:sldMkLst>
          <pc:docMk/>
          <pc:sldMk cId="3755887135" sldId="2076138687"/>
        </pc:sldMkLst>
        <pc:spChg chg="del">
          <ac:chgData name="Bethany Jepchumba" userId="S::bethanycheum@microsoft.com::5b98ecc9-a07f-4709-a743-7c4bbdffe8bf" providerId="AD" clId="Web-{FF857BF1-3B15-4623-9CF7-C2A1E4BB6E9D}" dt="2022-05-26T13:01:08.231" v="1"/>
          <ac:spMkLst>
            <pc:docMk/>
            <pc:sldMk cId="3755887135" sldId="2076138687"/>
            <ac:spMk id="3" creationId="{FC5EC63F-4FAE-7BBA-C9FA-4F70DBCAA355}"/>
          </ac:spMkLst>
        </pc:spChg>
        <pc:spChg chg="add mod">
          <ac:chgData name="Bethany Jepchumba" userId="S::bethanycheum@microsoft.com::5b98ecc9-a07f-4709-a743-7c4bbdffe8bf" providerId="AD" clId="Web-{FF857BF1-3B15-4623-9CF7-C2A1E4BB6E9D}" dt="2022-05-26T13:01:10.325" v="2"/>
          <ac:spMkLst>
            <pc:docMk/>
            <pc:sldMk cId="3755887135" sldId="2076138687"/>
            <ac:spMk id="6" creationId="{EB984FBC-9E11-5561-D220-C2C316A190A0}"/>
          </ac:spMkLst>
        </pc:spChg>
        <pc:picChg chg="add del mod ord">
          <ac:chgData name="Bethany Jepchumba" userId="S::bethanycheum@microsoft.com::5b98ecc9-a07f-4709-a743-7c4bbdffe8bf" providerId="AD" clId="Web-{FF857BF1-3B15-4623-9CF7-C2A1E4BB6E9D}" dt="2022-05-26T13:01:10.325" v="2"/>
          <ac:picMkLst>
            <pc:docMk/>
            <pc:sldMk cId="3755887135" sldId="2076138687"/>
            <ac:picMk id="4" creationId="{1C6D0EF1-ED22-FFCF-1861-CAEE941EEF92}"/>
          </ac:picMkLst>
        </pc:picChg>
      </pc:sldChg>
      <pc:sldChg chg="addSp delSp modSp add mod modClrScheme chgLayout">
        <pc:chgData name="Bethany Jepchumba" userId="S::bethanycheum@microsoft.com::5b98ecc9-a07f-4709-a743-7c4bbdffe8bf" providerId="AD" clId="Web-{FF857BF1-3B15-4623-9CF7-C2A1E4BB6E9D}" dt="2022-05-26T13:02:32.216" v="12" actId="1076"/>
        <pc:sldMkLst>
          <pc:docMk/>
          <pc:sldMk cId="3129401195" sldId="2076138688"/>
        </pc:sldMkLst>
        <pc:spChg chg="mod ord">
          <ac:chgData name="Bethany Jepchumba" userId="S::bethanycheum@microsoft.com::5b98ecc9-a07f-4709-a743-7c4bbdffe8bf" providerId="AD" clId="Web-{FF857BF1-3B15-4623-9CF7-C2A1E4BB6E9D}" dt="2022-05-26T13:01:58.716" v="5"/>
          <ac:spMkLst>
            <pc:docMk/>
            <pc:sldMk cId="3129401195" sldId="2076138688"/>
            <ac:spMk id="2" creationId="{BC5C45E2-9134-DD37-78EA-85499ED09F1A}"/>
          </ac:spMkLst>
        </pc:spChg>
        <pc:spChg chg="add del mod ord">
          <ac:chgData name="Bethany Jepchumba" userId="S::bethanycheum@microsoft.com::5b98ecc9-a07f-4709-a743-7c4bbdffe8bf" providerId="AD" clId="Web-{FF857BF1-3B15-4623-9CF7-C2A1E4BB6E9D}" dt="2022-05-26T13:02:03.950" v="6"/>
          <ac:spMkLst>
            <pc:docMk/>
            <pc:sldMk cId="3129401195" sldId="2076138688"/>
            <ac:spMk id="3" creationId="{B7C2B119-84AC-1D64-4034-B94F2D9BDD61}"/>
          </ac:spMkLst>
        </pc:spChg>
        <pc:spChg chg="mod ord">
          <ac:chgData name="Bethany Jepchumba" userId="S::bethanycheum@microsoft.com::5b98ecc9-a07f-4709-a743-7c4bbdffe8bf" providerId="AD" clId="Web-{FF857BF1-3B15-4623-9CF7-C2A1E4BB6E9D}" dt="2022-05-26T13:02:32.216" v="12" actId="1076"/>
          <ac:spMkLst>
            <pc:docMk/>
            <pc:sldMk cId="3129401195" sldId="2076138688"/>
            <ac:spMk id="9" creationId="{B1F944D4-EEB6-5528-FBBC-C4C2E2FF8EF5}"/>
          </ac:spMkLst>
        </pc:spChg>
      </pc:sldChg>
      <pc:sldMasterChg chg="add addSldLayout">
        <pc:chgData name="Bethany Jepchumba" userId="S::bethanycheum@microsoft.com::5b98ecc9-a07f-4709-a743-7c4bbdffe8bf" providerId="AD" clId="Web-{FF857BF1-3B15-4623-9CF7-C2A1E4BB6E9D}" dt="2022-05-26T13:01:24.106" v="3"/>
        <pc:sldMasterMkLst>
          <pc:docMk/>
          <pc:sldMasterMk cId="3094460726" sldId="2147483729"/>
        </pc:sldMasterMkLst>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2614211979" sldId="2147483680"/>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1559979237" sldId="2147483681"/>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670180579" sldId="2147483687"/>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955376700" sldId="2147483688"/>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516678016" sldId="2147483728"/>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1583127975" sldId="2147483730"/>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3972571718" sldId="2147483731"/>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389224646" sldId="2147483732"/>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2069059156" sldId="2147483733"/>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622632289" sldId="2147483734"/>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819809989" sldId="2147483735"/>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2026932860" sldId="2147483736"/>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2794001559" sldId="2147483737"/>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504801754" sldId="2147483738"/>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3272679208" sldId="2147483739"/>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280260893" sldId="2147483740"/>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2295383526" sldId="2147483741"/>
          </pc:sldLayoutMkLst>
        </pc:sldLayoutChg>
        <pc:sldLayoutChg chg="add">
          <pc:chgData name="Bethany Jepchumba" userId="S::bethanycheum@microsoft.com::5b98ecc9-a07f-4709-a743-7c4bbdffe8bf" providerId="AD" clId="Web-{FF857BF1-3B15-4623-9CF7-C2A1E4BB6E9D}" dt="2022-05-26T13:01:24.106" v="3"/>
          <pc:sldLayoutMkLst>
            <pc:docMk/>
            <pc:sldMasterMk cId="3094460726" sldId="2147483729"/>
            <pc:sldLayoutMk cId="1806862197" sldId="2147483743"/>
          </pc:sldLayoutMkLst>
        </pc:sldLayoutChg>
      </pc:sldMasterChg>
    </pc:docChg>
  </pc:docChgLst>
  <pc:docChgLst>
    <pc:chgData name="Bruno Capuano" userId="bef06dffdb192125" providerId="LiveId" clId="{7534ADE3-09B1-45C3-A8F5-A83FA872523D}"/>
    <pc:docChg chg="delSld modSld modSection">
      <pc:chgData name="Bruno Capuano" userId="bef06dffdb192125" providerId="LiveId" clId="{7534ADE3-09B1-45C3-A8F5-A83FA872523D}" dt="2022-03-08T17:06:38.747" v="117" actId="47"/>
      <pc:docMkLst>
        <pc:docMk/>
      </pc:docMkLst>
      <pc:sldChg chg="modSp mod">
        <pc:chgData name="Bruno Capuano" userId="bef06dffdb192125" providerId="LiveId" clId="{7534ADE3-09B1-45C3-A8F5-A83FA872523D}" dt="2022-03-08T17:05:17.337" v="0" actId="6549"/>
        <pc:sldMkLst>
          <pc:docMk/>
          <pc:sldMk cId="1279947672" sldId="11420"/>
        </pc:sldMkLst>
        <pc:spChg chg="mod">
          <ac:chgData name="Bruno Capuano" userId="bef06dffdb192125" providerId="LiveId" clId="{7534ADE3-09B1-45C3-A8F5-A83FA872523D}" dt="2022-03-08T17:05:17.337" v="0" actId="6549"/>
          <ac:spMkLst>
            <pc:docMk/>
            <pc:sldMk cId="1279947672" sldId="11420"/>
            <ac:spMk id="8" creationId="{57D137D2-0193-894E-9474-A0B488411BE4}"/>
          </ac:spMkLst>
        </pc:spChg>
      </pc:sldChg>
      <pc:sldChg chg="modSp mod">
        <pc:chgData name="Bruno Capuano" userId="bef06dffdb192125" providerId="LiveId" clId="{7534ADE3-09B1-45C3-A8F5-A83FA872523D}" dt="2022-03-08T17:06:25.830" v="115"/>
        <pc:sldMkLst>
          <pc:docMk/>
          <pc:sldMk cId="1267936707" sldId="11421"/>
        </pc:sldMkLst>
        <pc:spChg chg="mod">
          <ac:chgData name="Bruno Capuano" userId="bef06dffdb192125" providerId="LiveId" clId="{7534ADE3-09B1-45C3-A8F5-A83FA872523D}" dt="2022-03-08T17:05:59.156" v="113" actId="20577"/>
          <ac:spMkLst>
            <pc:docMk/>
            <pc:sldMk cId="1267936707" sldId="11421"/>
            <ac:spMk id="2" creationId="{CC6A5784-114B-4375-BCC6-727B92EE52E4}"/>
          </ac:spMkLst>
        </pc:spChg>
        <pc:graphicFrameChg chg="mod">
          <ac:chgData name="Bruno Capuano" userId="bef06dffdb192125" providerId="LiveId" clId="{7534ADE3-09B1-45C3-A8F5-A83FA872523D}" dt="2022-03-08T17:06:25.830" v="115"/>
          <ac:graphicFrameMkLst>
            <pc:docMk/>
            <pc:sldMk cId="1267936707" sldId="11421"/>
            <ac:graphicFrameMk id="12" creationId="{E83E5CEA-20F7-481F-B369-45B31CE04B05}"/>
          </ac:graphicFrameMkLst>
        </pc:graphicFrameChg>
      </pc:sldChg>
      <pc:sldChg chg="modSp mod">
        <pc:chgData name="Bruno Capuano" userId="bef06dffdb192125" providerId="LiveId" clId="{7534ADE3-09B1-45C3-A8F5-A83FA872523D}" dt="2022-03-08T17:06:34.926" v="116" actId="6549"/>
        <pc:sldMkLst>
          <pc:docMk/>
          <pc:sldMk cId="2506984258" sldId="11424"/>
        </pc:sldMkLst>
        <pc:spChg chg="mod">
          <ac:chgData name="Bruno Capuano" userId="bef06dffdb192125" providerId="LiveId" clId="{7534ADE3-09B1-45C3-A8F5-A83FA872523D}" dt="2022-03-08T17:06:34.926" v="116" actId="6549"/>
          <ac:spMkLst>
            <pc:docMk/>
            <pc:sldMk cId="2506984258" sldId="11424"/>
            <ac:spMk id="9" creationId="{8948B441-3952-7347-80A7-4B5BEB01DF34}"/>
          </ac:spMkLst>
        </pc:spChg>
      </pc:sldChg>
      <pc:sldChg chg="del">
        <pc:chgData name="Bruno Capuano" userId="bef06dffdb192125" providerId="LiveId" clId="{7534ADE3-09B1-45C3-A8F5-A83FA872523D}" dt="2022-03-08T17:06:38.747" v="117" actId="47"/>
        <pc:sldMkLst>
          <pc:docMk/>
          <pc:sldMk cId="1336955366" sldId="11426"/>
        </pc:sldMkLst>
      </pc:sldChg>
    </pc:docChg>
  </pc:docChgLst>
  <pc:docChgLst>
    <pc:chgData name="Bruno Capuano" userId="bef06dffdb192125" providerId="LiveId" clId="{DD6BDE48-21B1-4F19-9E20-306C8BDB8452}"/>
    <pc:docChg chg="custSel delSld modSld sldOrd modSection">
      <pc:chgData name="Bruno Capuano" userId="bef06dffdb192125" providerId="LiveId" clId="{DD6BDE48-21B1-4F19-9E20-306C8BDB8452}" dt="2021-09-23T17:20:51.213" v="161" actId="313"/>
      <pc:docMkLst>
        <pc:docMk/>
      </pc:docMkLst>
      <pc:sldChg chg="ord">
        <pc:chgData name="Bruno Capuano" userId="bef06dffdb192125" providerId="LiveId" clId="{DD6BDE48-21B1-4F19-9E20-306C8BDB8452}" dt="2021-09-23T13:51:02.344" v="15"/>
        <pc:sldMkLst>
          <pc:docMk/>
          <pc:sldMk cId="2299835417" sldId="265"/>
        </pc:sldMkLst>
      </pc:sldChg>
      <pc:sldChg chg="ord">
        <pc:chgData name="Bruno Capuano" userId="bef06dffdb192125" providerId="LiveId" clId="{DD6BDE48-21B1-4F19-9E20-306C8BDB8452}" dt="2021-09-23T13:51:02.344" v="15"/>
        <pc:sldMkLst>
          <pc:docMk/>
          <pc:sldMk cId="2076460943" sldId="270"/>
        </pc:sldMkLst>
      </pc:sldChg>
      <pc:sldChg chg="modSp mod">
        <pc:chgData name="Bruno Capuano" userId="bef06dffdb192125" providerId="LiveId" clId="{DD6BDE48-21B1-4F19-9E20-306C8BDB8452}" dt="2021-09-23T13:52:09.072" v="159" actId="20577"/>
        <pc:sldMkLst>
          <pc:docMk/>
          <pc:sldMk cId="309083870" sldId="1198"/>
        </pc:sldMkLst>
        <pc:spChg chg="mod">
          <ac:chgData name="Bruno Capuano" userId="bef06dffdb192125" providerId="LiveId" clId="{DD6BDE48-21B1-4F19-9E20-306C8BDB8452}" dt="2021-09-23T13:52:02.959" v="148" actId="20577"/>
          <ac:spMkLst>
            <pc:docMk/>
            <pc:sldMk cId="309083870" sldId="1198"/>
            <ac:spMk id="129" creationId="{1DAB3EF0-F2BD-C942-9592-725F4AFBB08A}"/>
          </ac:spMkLst>
        </pc:spChg>
        <pc:spChg chg="mod">
          <ac:chgData name="Bruno Capuano" userId="bef06dffdb192125" providerId="LiveId" clId="{DD6BDE48-21B1-4F19-9E20-306C8BDB8452}" dt="2021-09-23T13:52:09.072" v="159" actId="20577"/>
          <ac:spMkLst>
            <pc:docMk/>
            <pc:sldMk cId="309083870" sldId="1198"/>
            <ac:spMk id="130" creationId="{C2F7429D-F302-E245-935C-50F9F8FA88AE}"/>
          </ac:spMkLst>
        </pc:spChg>
      </pc:sldChg>
      <pc:sldChg chg="mod modShow">
        <pc:chgData name="Bruno Capuano" userId="bef06dffdb192125" providerId="LiveId" clId="{DD6BDE48-21B1-4F19-9E20-306C8BDB8452}" dt="2021-09-23T13:51:12.008" v="16" actId="729"/>
        <pc:sldMkLst>
          <pc:docMk/>
          <pc:sldMk cId="4274703937" sldId="11355"/>
        </pc:sldMkLst>
      </pc:sldChg>
      <pc:sldChg chg="mod modShow">
        <pc:chgData name="Bruno Capuano" userId="bef06dffdb192125" providerId="LiveId" clId="{DD6BDE48-21B1-4F19-9E20-306C8BDB8452}" dt="2021-09-23T13:51:12.008" v="16" actId="729"/>
        <pc:sldMkLst>
          <pc:docMk/>
          <pc:sldMk cId="2660012648" sldId="11364"/>
        </pc:sldMkLst>
      </pc:sldChg>
      <pc:sldChg chg="modSp mod">
        <pc:chgData name="Bruno Capuano" userId="bef06dffdb192125" providerId="LiveId" clId="{DD6BDE48-21B1-4F19-9E20-306C8BDB8452}" dt="2021-09-23T17:20:51.213" v="161" actId="313"/>
        <pc:sldMkLst>
          <pc:docMk/>
          <pc:sldMk cId="2277013431" sldId="11373"/>
        </pc:sldMkLst>
        <pc:spChg chg="mod">
          <ac:chgData name="Bruno Capuano" userId="bef06dffdb192125" providerId="LiveId" clId="{DD6BDE48-21B1-4F19-9E20-306C8BDB8452}" dt="2021-09-23T17:20:51.213" v="161" actId="313"/>
          <ac:spMkLst>
            <pc:docMk/>
            <pc:sldMk cId="2277013431" sldId="11373"/>
            <ac:spMk id="5" creationId="{33569E45-A0FB-4D37-9A3A-3259E8763E21}"/>
          </ac:spMkLst>
        </pc:spChg>
      </pc:sldChg>
      <pc:sldChg chg="del">
        <pc:chgData name="Bruno Capuano" userId="bef06dffdb192125" providerId="LiveId" clId="{DD6BDE48-21B1-4F19-9E20-306C8BDB8452}" dt="2021-09-23T13:52:22.218" v="160" actId="47"/>
        <pc:sldMkLst>
          <pc:docMk/>
          <pc:sldMk cId="3677232179" sldId="11374"/>
        </pc:sldMkLst>
      </pc:sldChg>
      <pc:sldChg chg="ord">
        <pc:chgData name="Bruno Capuano" userId="bef06dffdb192125" providerId="LiveId" clId="{DD6BDE48-21B1-4F19-9E20-306C8BDB8452}" dt="2021-09-23T13:51:02.344" v="15"/>
        <pc:sldMkLst>
          <pc:docMk/>
          <pc:sldMk cId="3809070227" sldId="11376"/>
        </pc:sldMkLst>
      </pc:sldChg>
      <pc:sldMasterChg chg="delSldLayout">
        <pc:chgData name="Bruno Capuano" userId="bef06dffdb192125" providerId="LiveId" clId="{DD6BDE48-21B1-4F19-9E20-306C8BDB8452}" dt="2021-09-23T13:52:22.218" v="160" actId="47"/>
        <pc:sldMasterMkLst>
          <pc:docMk/>
          <pc:sldMasterMk cId="1473079544" sldId="2147484429"/>
        </pc:sldMasterMkLst>
        <pc:sldLayoutChg chg="del">
          <pc:chgData name="Bruno Capuano" userId="bef06dffdb192125" providerId="LiveId" clId="{DD6BDE48-21B1-4F19-9E20-306C8BDB8452}" dt="2021-09-23T13:52:22.218" v="160" actId="47"/>
          <pc:sldLayoutMkLst>
            <pc:docMk/>
            <pc:sldMasterMk cId="1473079544" sldId="2147484429"/>
            <pc:sldLayoutMk cId="1956696811" sldId="2147484590"/>
          </pc:sldLayoutMkLst>
        </pc:sldLayoutChg>
      </pc:sldMasterChg>
    </pc:docChg>
  </pc:docChgLst>
  <pc:docChgLst>
    <pc:chgData name="Bruno Capuano" userId="bef06dffdb192125" providerId="LiveId" clId="{CC7791B1-7856-4B10-9345-B646B3E1F8DC}"/>
    <pc:docChg chg="custSel addSld delSld modSld sldOrd modMainMaster modSection">
      <pc:chgData name="Bruno Capuano" userId="bef06dffdb192125" providerId="LiveId" clId="{CC7791B1-7856-4B10-9345-B646B3E1F8DC}" dt="2018-10-03T17:13:58.570" v="308" actId="20577"/>
      <pc:docMkLst>
        <pc:docMk/>
      </pc:docMkLst>
      <pc:sldChg chg="modSp add">
        <pc:chgData name="Bruno Capuano" userId="bef06dffdb192125" providerId="LiveId" clId="{CC7791B1-7856-4B10-9345-B646B3E1F8DC}" dt="2018-10-03T17:06:40.498" v="31" actId="6549"/>
        <pc:sldMkLst>
          <pc:docMk/>
          <pc:sldMk cId="1010084966" sldId="441"/>
        </pc:sldMkLst>
        <pc:spChg chg="mod">
          <ac:chgData name="Bruno Capuano" userId="bef06dffdb192125" providerId="LiveId" clId="{CC7791B1-7856-4B10-9345-B646B3E1F8DC}" dt="2018-10-03T17:06:40.498" v="31" actId="6549"/>
          <ac:spMkLst>
            <pc:docMk/>
            <pc:sldMk cId="1010084966" sldId="441"/>
            <ac:spMk id="4" creationId="{75034D03-D446-764A-8222-072BE74F7509}"/>
          </ac:spMkLst>
        </pc:spChg>
        <pc:spChg chg="mod">
          <ac:chgData name="Bruno Capuano" userId="bef06dffdb192125" providerId="LiveId" clId="{CC7791B1-7856-4B10-9345-B646B3E1F8DC}" dt="2018-10-03T17:06:38.354" v="30" actId="20577"/>
          <ac:spMkLst>
            <pc:docMk/>
            <pc:sldMk cId="1010084966" sldId="441"/>
            <ac:spMk id="6" creationId="{2FE2AD17-0E3C-AE4D-BFE5-508B212CC4E9}"/>
          </ac:spMkLst>
        </pc:spChg>
      </pc:sldChg>
      <pc:sldChg chg="addSp delSp modSp ord modTransition">
        <pc:chgData name="Bruno Capuano" userId="bef06dffdb192125" providerId="LiveId" clId="{CC7791B1-7856-4B10-9345-B646B3E1F8DC}" dt="2018-10-03T17:11:23.370" v="245" actId="1035"/>
        <pc:sldMkLst>
          <pc:docMk/>
          <pc:sldMk cId="2904144924" sldId="1821"/>
        </pc:sldMkLst>
        <pc:spChg chg="mod">
          <ac:chgData name="Bruno Capuano" userId="bef06dffdb192125" providerId="LiveId" clId="{CC7791B1-7856-4B10-9345-B646B3E1F8DC}" dt="2018-10-03T17:11:23.370" v="245" actId="1035"/>
          <ac:spMkLst>
            <pc:docMk/>
            <pc:sldMk cId="2904144924" sldId="1821"/>
            <ac:spMk id="3" creationId="{934DB1C6-B0BD-4A2F-A3C3-60CCD5120E3A}"/>
          </ac:spMkLst>
        </pc:spChg>
        <pc:spChg chg="add mod">
          <ac:chgData name="Bruno Capuano" userId="bef06dffdb192125" providerId="LiveId" clId="{CC7791B1-7856-4B10-9345-B646B3E1F8DC}" dt="2018-10-03T17:11:16.527" v="210"/>
          <ac:spMkLst>
            <pc:docMk/>
            <pc:sldMk cId="2904144924" sldId="1821"/>
            <ac:spMk id="4" creationId="{3AB1071D-4FA9-4A52-BD1F-9018EC82CC1D}"/>
          </ac:spMkLst>
        </pc:spChg>
        <pc:spChg chg="del mod">
          <ac:chgData name="Bruno Capuano" userId="bef06dffdb192125" providerId="LiveId" clId="{CC7791B1-7856-4B10-9345-B646B3E1F8DC}" dt="2018-10-03T17:11:10.551" v="208" actId="478"/>
          <ac:spMkLst>
            <pc:docMk/>
            <pc:sldMk cId="2904144924" sldId="1821"/>
            <ac:spMk id="23" creationId="{3085ADC1-D6BC-44EE-879F-ED53D5ADC1AB}"/>
          </ac:spMkLst>
        </pc:spChg>
        <pc:spChg chg="mod">
          <ac:chgData name="Bruno Capuano" userId="bef06dffdb192125" providerId="LiveId" clId="{CC7791B1-7856-4B10-9345-B646B3E1F8DC}" dt="2018-10-03T17:11:23.370" v="245" actId="1035"/>
          <ac:spMkLst>
            <pc:docMk/>
            <pc:sldMk cId="2904144924" sldId="1821"/>
            <ac:spMk id="27" creationId="{7230961A-6630-4478-B529-AA2BEF87CBB5}"/>
          </ac:spMkLst>
        </pc:spChg>
      </pc:sldChg>
      <pc:sldChg chg="modTransition">
        <pc:chgData name="Bruno Capuano" userId="bef06dffdb192125" providerId="LiveId" clId="{CC7791B1-7856-4B10-9345-B646B3E1F8DC}" dt="2018-10-03T17:10:26.659" v="195"/>
        <pc:sldMkLst>
          <pc:docMk/>
          <pc:sldMk cId="2190055842" sldId="1843"/>
        </pc:sldMkLst>
      </pc:sldChg>
      <pc:sldChg chg="modTransition">
        <pc:chgData name="Bruno Capuano" userId="bef06dffdb192125" providerId="LiveId" clId="{CC7791B1-7856-4B10-9345-B646B3E1F8DC}" dt="2018-10-03T17:12:00.874" v="251"/>
        <pc:sldMkLst>
          <pc:docMk/>
          <pc:sldMk cId="3700652962" sldId="1863"/>
        </pc:sldMkLst>
      </pc:sldChg>
      <pc:sldChg chg="modTransition">
        <pc:chgData name="Bruno Capuano" userId="bef06dffdb192125" providerId="LiveId" clId="{CC7791B1-7856-4B10-9345-B646B3E1F8DC}" dt="2018-10-03T17:11:41.816" v="248"/>
        <pc:sldMkLst>
          <pc:docMk/>
          <pc:sldMk cId="1106418415" sldId="1890"/>
        </pc:sldMkLst>
      </pc:sldChg>
      <pc:sldChg chg="ord">
        <pc:chgData name="Bruno Capuano" userId="bef06dffdb192125" providerId="LiveId" clId="{CC7791B1-7856-4B10-9345-B646B3E1F8DC}" dt="2018-10-03T16:59:08.665" v="0"/>
        <pc:sldMkLst>
          <pc:docMk/>
          <pc:sldMk cId="3942905456" sldId="2213"/>
        </pc:sldMkLst>
      </pc:sldChg>
      <pc:sldChg chg="ord modTransition">
        <pc:chgData name="Bruno Capuano" userId="bef06dffdb192125" providerId="LiveId" clId="{CC7791B1-7856-4B10-9345-B646B3E1F8DC}" dt="2018-10-03T17:12:12.012" v="253"/>
        <pc:sldMkLst>
          <pc:docMk/>
          <pc:sldMk cId="2994477462" sldId="2294"/>
        </pc:sldMkLst>
      </pc:sldChg>
      <pc:sldChg chg="modTransition">
        <pc:chgData name="Bruno Capuano" userId="bef06dffdb192125" providerId="LiveId" clId="{CC7791B1-7856-4B10-9345-B646B3E1F8DC}" dt="2018-10-03T17:11:36.598" v="247"/>
        <pc:sldMkLst>
          <pc:docMk/>
          <pc:sldMk cId="3589475512" sldId="2305"/>
        </pc:sldMkLst>
      </pc:sldChg>
      <pc:sldChg chg="modTransition">
        <pc:chgData name="Bruno Capuano" userId="bef06dffdb192125" providerId="LiveId" clId="{CC7791B1-7856-4B10-9345-B646B3E1F8DC}" dt="2018-10-03T17:11:30.490" v="246"/>
        <pc:sldMkLst>
          <pc:docMk/>
          <pc:sldMk cId="4018650532" sldId="2324"/>
        </pc:sldMkLst>
      </pc:sldChg>
      <pc:sldChg chg="modSp ord">
        <pc:chgData name="Bruno Capuano" userId="bef06dffdb192125" providerId="LiveId" clId="{CC7791B1-7856-4B10-9345-B646B3E1F8DC}" dt="2018-10-03T17:13:58.570" v="308" actId="20577"/>
        <pc:sldMkLst>
          <pc:docMk/>
          <pc:sldMk cId="40596610" sldId="2359"/>
        </pc:sldMkLst>
        <pc:spChg chg="mod">
          <ac:chgData name="Bruno Capuano" userId="bef06dffdb192125" providerId="LiveId" clId="{CC7791B1-7856-4B10-9345-B646B3E1F8DC}" dt="2018-10-03T17:13:58.570" v="308" actId="20577"/>
          <ac:spMkLst>
            <pc:docMk/>
            <pc:sldMk cId="40596610" sldId="2359"/>
            <ac:spMk id="2" creationId="{00000000-0000-0000-0000-000000000000}"/>
          </ac:spMkLst>
        </pc:spChg>
      </pc:sldChg>
      <pc:sldChg chg="modSp ord modTransition">
        <pc:chgData name="Bruno Capuano" userId="bef06dffdb192125" providerId="LiveId" clId="{CC7791B1-7856-4B10-9345-B646B3E1F8DC}" dt="2018-10-03T17:12:20.435" v="255" actId="27636"/>
        <pc:sldMkLst>
          <pc:docMk/>
          <pc:sldMk cId="3132132942" sldId="2360"/>
        </pc:sldMkLst>
        <pc:spChg chg="mod">
          <ac:chgData name="Bruno Capuano" userId="bef06dffdb192125" providerId="LiveId" clId="{CC7791B1-7856-4B10-9345-B646B3E1F8DC}" dt="2018-10-03T17:12:20.435" v="255" actId="27636"/>
          <ac:spMkLst>
            <pc:docMk/>
            <pc:sldMk cId="3132132942" sldId="2360"/>
            <ac:spMk id="31" creationId="{208F1643-EE05-498A-BED7-F2EFB5C9A06D}"/>
          </ac:spMkLst>
        </pc:spChg>
      </pc:sldChg>
      <pc:sldChg chg="ord">
        <pc:chgData name="Bruno Capuano" userId="bef06dffdb192125" providerId="LiveId" clId="{CC7791B1-7856-4B10-9345-B646B3E1F8DC}" dt="2018-10-03T17:08:56.229" v="145"/>
        <pc:sldMkLst>
          <pc:docMk/>
          <pc:sldMk cId="1841551348" sldId="2368"/>
        </pc:sldMkLst>
      </pc:sldChg>
      <pc:sldChg chg="addSp modSp add">
        <pc:chgData name="Bruno Capuano" userId="bef06dffdb192125" providerId="LiveId" clId="{CC7791B1-7856-4B10-9345-B646B3E1F8DC}" dt="2018-10-03T17:09:31.457" v="169" actId="403"/>
        <pc:sldMkLst>
          <pc:docMk/>
          <pc:sldMk cId="1455272286" sldId="2373"/>
        </pc:sldMkLst>
        <pc:spChg chg="add mod">
          <ac:chgData name="Bruno Capuano" userId="bef06dffdb192125" providerId="LiveId" clId="{CC7791B1-7856-4B10-9345-B646B3E1F8DC}" dt="2018-10-03T17:09:31.457" v="169" actId="403"/>
          <ac:spMkLst>
            <pc:docMk/>
            <pc:sldMk cId="1455272286" sldId="2373"/>
            <ac:spMk id="5" creationId="{41AAF3AE-BF9C-4F2F-879D-14E8D2A22D6C}"/>
          </ac:spMkLst>
        </pc:spChg>
      </pc:sldChg>
      <pc:sldChg chg="modSp add ord">
        <pc:chgData name="Bruno Capuano" userId="bef06dffdb192125" providerId="LiveId" clId="{CC7791B1-7856-4B10-9345-B646B3E1F8DC}" dt="2018-10-03T17:09:51.338" v="182" actId="403"/>
        <pc:sldMkLst>
          <pc:docMk/>
          <pc:sldMk cId="3363060226" sldId="2377"/>
        </pc:sldMkLst>
        <pc:spChg chg="mod">
          <ac:chgData name="Bruno Capuano" userId="bef06dffdb192125" providerId="LiveId" clId="{CC7791B1-7856-4B10-9345-B646B3E1F8DC}" dt="2018-10-03T17:09:51.338" v="182" actId="403"/>
          <ac:spMkLst>
            <pc:docMk/>
            <pc:sldMk cId="3363060226" sldId="2377"/>
            <ac:spMk id="5" creationId="{41AAF3AE-BF9C-4F2F-879D-14E8D2A22D6C}"/>
          </ac:spMkLst>
        </pc:spChg>
      </pc:sldChg>
    </pc:docChg>
  </pc:docChgLst>
  <pc:docChgLst>
    <pc:chgData name="Bruno Capuano" userId="bef06dffdb192125" providerId="LiveId" clId="{EC92EB66-1BE9-4483-94AD-0A18CF30D7EE}"/>
    <pc:docChg chg="undo custSel modSld sldOrd modSection">
      <pc:chgData name="Bruno Capuano" userId="bef06dffdb192125" providerId="LiveId" clId="{EC92EB66-1BE9-4483-94AD-0A18CF30D7EE}" dt="2021-11-04T18:05:11.323" v="140"/>
      <pc:docMkLst>
        <pc:docMk/>
      </pc:docMkLst>
      <pc:sldChg chg="ord">
        <pc:chgData name="Bruno Capuano" userId="bef06dffdb192125" providerId="LiveId" clId="{EC92EB66-1BE9-4483-94AD-0A18CF30D7EE}" dt="2021-11-04T18:01:19.533" v="8"/>
        <pc:sldMkLst>
          <pc:docMk/>
          <pc:sldMk cId="3807704306" sldId="257"/>
        </pc:sldMkLst>
      </pc:sldChg>
      <pc:sldChg chg="ord">
        <pc:chgData name="Bruno Capuano" userId="bef06dffdb192125" providerId="LiveId" clId="{EC92EB66-1BE9-4483-94AD-0A18CF30D7EE}" dt="2021-11-04T18:01:25.314" v="12"/>
        <pc:sldMkLst>
          <pc:docMk/>
          <pc:sldMk cId="2299835417" sldId="265"/>
        </pc:sldMkLst>
      </pc:sldChg>
      <pc:sldChg chg="ord">
        <pc:chgData name="Bruno Capuano" userId="bef06dffdb192125" providerId="LiveId" clId="{EC92EB66-1BE9-4483-94AD-0A18CF30D7EE}" dt="2021-11-04T18:01:25.314" v="12"/>
        <pc:sldMkLst>
          <pc:docMk/>
          <pc:sldMk cId="2076460943" sldId="270"/>
        </pc:sldMkLst>
      </pc:sldChg>
      <pc:sldChg chg="ord">
        <pc:chgData name="Bruno Capuano" userId="bef06dffdb192125" providerId="LiveId" clId="{EC92EB66-1BE9-4483-94AD-0A18CF30D7EE}" dt="2021-11-04T18:01:19.533" v="8"/>
        <pc:sldMkLst>
          <pc:docMk/>
          <pc:sldMk cId="847789001" sldId="431"/>
        </pc:sldMkLst>
      </pc:sldChg>
      <pc:sldChg chg="modSp mod">
        <pc:chgData name="Bruno Capuano" userId="bef06dffdb192125" providerId="LiveId" clId="{EC92EB66-1BE9-4483-94AD-0A18CF30D7EE}" dt="2021-11-04T18:05:06.191" v="138" actId="14100"/>
        <pc:sldMkLst>
          <pc:docMk/>
          <pc:sldMk cId="309083870" sldId="1198"/>
        </pc:sldMkLst>
        <pc:spChg chg="mod">
          <ac:chgData name="Bruno Capuano" userId="bef06dffdb192125" providerId="LiveId" clId="{EC92EB66-1BE9-4483-94AD-0A18CF30D7EE}" dt="2021-11-04T18:05:06.191" v="138" actId="14100"/>
          <ac:spMkLst>
            <pc:docMk/>
            <pc:sldMk cId="309083870" sldId="1198"/>
            <ac:spMk id="130" creationId="{C2F7429D-F302-E245-935C-50F9F8FA88AE}"/>
          </ac:spMkLst>
        </pc:spChg>
        <pc:spChg chg="mod">
          <ac:chgData name="Bruno Capuano" userId="bef06dffdb192125" providerId="LiveId" clId="{EC92EB66-1BE9-4483-94AD-0A18CF30D7EE}" dt="2021-11-04T18:04:57.253" v="136" actId="20577"/>
          <ac:spMkLst>
            <pc:docMk/>
            <pc:sldMk cId="309083870" sldId="1198"/>
            <ac:spMk id="131" creationId="{E38C5A5A-1391-F241-99BA-FA3F304C14D5}"/>
          </ac:spMkLst>
        </pc:spChg>
        <pc:spChg chg="mod">
          <ac:chgData name="Bruno Capuano" userId="bef06dffdb192125" providerId="LiveId" clId="{EC92EB66-1BE9-4483-94AD-0A18CF30D7EE}" dt="2021-11-04T18:04:45.387" v="70" actId="20577"/>
          <ac:spMkLst>
            <pc:docMk/>
            <pc:sldMk cId="309083870" sldId="1198"/>
            <ac:spMk id="132" creationId="{CE07D1E2-8F43-CD43-9C9D-FFC6DC64E34C}"/>
          </ac:spMkLst>
        </pc:spChg>
      </pc:sldChg>
      <pc:sldChg chg="ord">
        <pc:chgData name="Bruno Capuano" userId="bef06dffdb192125" providerId="LiveId" clId="{EC92EB66-1BE9-4483-94AD-0A18CF30D7EE}" dt="2021-11-04T18:04:35.495" v="59"/>
        <pc:sldMkLst>
          <pc:docMk/>
          <pc:sldMk cId="2573973698" sldId="2348"/>
        </pc:sldMkLst>
      </pc:sldChg>
      <pc:sldChg chg="ord">
        <pc:chgData name="Bruno Capuano" userId="bef06dffdb192125" providerId="LiveId" clId="{EC92EB66-1BE9-4483-94AD-0A18CF30D7EE}" dt="2021-11-04T18:01:27.073" v="14"/>
        <pc:sldMkLst>
          <pc:docMk/>
          <pc:sldMk cId="3860431516" sldId="2429"/>
        </pc:sldMkLst>
      </pc:sldChg>
      <pc:sldChg chg="ord">
        <pc:chgData name="Bruno Capuano" userId="bef06dffdb192125" providerId="LiveId" clId="{EC92EB66-1BE9-4483-94AD-0A18CF30D7EE}" dt="2021-11-04T18:04:35.495" v="59"/>
        <pc:sldMkLst>
          <pc:docMk/>
          <pc:sldMk cId="2546963871" sldId="10066"/>
        </pc:sldMkLst>
      </pc:sldChg>
      <pc:sldChg chg="ord">
        <pc:chgData name="Bruno Capuano" userId="bef06dffdb192125" providerId="LiveId" clId="{EC92EB66-1BE9-4483-94AD-0A18CF30D7EE}" dt="2021-11-04T18:05:11.323" v="140"/>
        <pc:sldMkLst>
          <pc:docMk/>
          <pc:sldMk cId="423556584" sldId="10074"/>
        </pc:sldMkLst>
      </pc:sldChg>
      <pc:sldChg chg="ord">
        <pc:chgData name="Bruno Capuano" userId="bef06dffdb192125" providerId="LiveId" clId="{EC92EB66-1BE9-4483-94AD-0A18CF30D7EE}" dt="2021-11-04T18:04:35.495" v="59"/>
        <pc:sldMkLst>
          <pc:docMk/>
          <pc:sldMk cId="3220249974" sldId="11274"/>
        </pc:sldMkLst>
      </pc:sldChg>
      <pc:sldChg chg="modSp">
        <pc:chgData name="Bruno Capuano" userId="bef06dffdb192125" providerId="LiveId" clId="{EC92EB66-1BE9-4483-94AD-0A18CF30D7EE}" dt="2021-11-04T18:03:58.248" v="57"/>
        <pc:sldMkLst>
          <pc:docMk/>
          <pc:sldMk cId="1285685664" sldId="11344"/>
        </pc:sldMkLst>
        <pc:graphicFrameChg chg="mod">
          <ac:chgData name="Bruno Capuano" userId="bef06dffdb192125" providerId="LiveId" clId="{EC92EB66-1BE9-4483-94AD-0A18CF30D7EE}" dt="2021-11-04T18:03:58.248" v="57"/>
          <ac:graphicFrameMkLst>
            <pc:docMk/>
            <pc:sldMk cId="1285685664" sldId="11344"/>
            <ac:graphicFrameMk id="12" creationId="{E83E5CEA-20F7-481F-B369-45B31CE04B05}"/>
          </ac:graphicFrameMkLst>
        </pc:graphicFrameChg>
      </pc:sldChg>
      <pc:sldChg chg="ord">
        <pc:chgData name="Bruno Capuano" userId="bef06dffdb192125" providerId="LiveId" clId="{EC92EB66-1BE9-4483-94AD-0A18CF30D7EE}" dt="2021-11-04T18:01:19.533" v="8"/>
        <pc:sldMkLst>
          <pc:docMk/>
          <pc:sldMk cId="1441021636" sldId="11366"/>
        </pc:sldMkLst>
      </pc:sldChg>
      <pc:sldChg chg="ord">
        <pc:chgData name="Bruno Capuano" userId="bef06dffdb192125" providerId="LiveId" clId="{EC92EB66-1BE9-4483-94AD-0A18CF30D7EE}" dt="2021-11-04T18:01:19.533" v="8"/>
        <pc:sldMkLst>
          <pc:docMk/>
          <pc:sldMk cId="298580108" sldId="11367"/>
        </pc:sldMkLst>
      </pc:sldChg>
      <pc:sldChg chg="ord">
        <pc:chgData name="Bruno Capuano" userId="bef06dffdb192125" providerId="LiveId" clId="{EC92EB66-1BE9-4483-94AD-0A18CF30D7EE}" dt="2021-11-04T18:01:19.533" v="8"/>
        <pc:sldMkLst>
          <pc:docMk/>
          <pc:sldMk cId="15909504" sldId="11368"/>
        </pc:sldMkLst>
      </pc:sldChg>
      <pc:sldChg chg="ord">
        <pc:chgData name="Bruno Capuano" userId="bef06dffdb192125" providerId="LiveId" clId="{EC92EB66-1BE9-4483-94AD-0A18CF30D7EE}" dt="2021-11-04T18:01:19.533" v="8"/>
        <pc:sldMkLst>
          <pc:docMk/>
          <pc:sldMk cId="1897962753" sldId="11369"/>
        </pc:sldMkLst>
      </pc:sldChg>
      <pc:sldChg chg="ord">
        <pc:chgData name="Bruno Capuano" userId="bef06dffdb192125" providerId="LiveId" clId="{EC92EB66-1BE9-4483-94AD-0A18CF30D7EE}" dt="2021-11-04T18:01:27.073" v="14"/>
        <pc:sldMkLst>
          <pc:docMk/>
          <pc:sldMk cId="2219580402" sldId="11371"/>
        </pc:sldMkLst>
      </pc:sldChg>
      <pc:sldChg chg="ord">
        <pc:chgData name="Bruno Capuano" userId="bef06dffdb192125" providerId="LiveId" clId="{EC92EB66-1BE9-4483-94AD-0A18CF30D7EE}" dt="2021-11-04T18:01:27.073" v="14"/>
        <pc:sldMkLst>
          <pc:docMk/>
          <pc:sldMk cId="2534093952" sldId="11372"/>
        </pc:sldMkLst>
      </pc:sldChg>
      <pc:sldChg chg="modSp mod">
        <pc:chgData name="Bruno Capuano" userId="bef06dffdb192125" providerId="LiveId" clId="{EC92EB66-1BE9-4483-94AD-0A18CF30D7EE}" dt="2021-11-04T18:01:01.619" v="4" actId="6549"/>
        <pc:sldMkLst>
          <pc:docMk/>
          <pc:sldMk cId="2277013431" sldId="11373"/>
        </pc:sldMkLst>
        <pc:spChg chg="mod">
          <ac:chgData name="Bruno Capuano" userId="bef06dffdb192125" providerId="LiveId" clId="{EC92EB66-1BE9-4483-94AD-0A18CF30D7EE}" dt="2021-11-04T18:01:01.619" v="4" actId="6549"/>
          <ac:spMkLst>
            <pc:docMk/>
            <pc:sldMk cId="2277013431" sldId="11373"/>
            <ac:spMk id="5" creationId="{33569E45-A0FB-4D37-9A3A-3259E8763E21}"/>
          </ac:spMkLst>
        </pc:spChg>
      </pc:sldChg>
      <pc:sldChg chg="ord">
        <pc:chgData name="Bruno Capuano" userId="bef06dffdb192125" providerId="LiveId" clId="{EC92EB66-1BE9-4483-94AD-0A18CF30D7EE}" dt="2021-11-04T18:04:35.495" v="59"/>
        <pc:sldMkLst>
          <pc:docMk/>
          <pc:sldMk cId="659103820" sldId="11375"/>
        </pc:sldMkLst>
      </pc:sldChg>
      <pc:sldChg chg="ord">
        <pc:chgData name="Bruno Capuano" userId="bef06dffdb192125" providerId="LiveId" clId="{EC92EB66-1BE9-4483-94AD-0A18CF30D7EE}" dt="2021-11-04T18:01:25.314" v="12"/>
        <pc:sldMkLst>
          <pc:docMk/>
          <pc:sldMk cId="3809070227" sldId="11376"/>
        </pc:sldMkLst>
      </pc:sldChg>
    </pc:docChg>
  </pc:docChgLst>
  <pc:docChgLst>
    <pc:chgData name="Bruno Capuano" userId="50371e66-f61e-4c21-b650-c29e2a106971" providerId="ADAL" clId="{82D2D7B1-7D8A-40C8-9113-2E9F84FA6865}"/>
    <pc:docChg chg="addSld delSld modSld">
      <pc:chgData name="Bruno Capuano" userId="50371e66-f61e-4c21-b650-c29e2a106971" providerId="ADAL" clId="{82D2D7B1-7D8A-40C8-9113-2E9F84FA6865}" dt="2022-05-28T15:32:50.990" v="4" actId="729"/>
      <pc:docMkLst>
        <pc:docMk/>
      </pc:docMkLst>
      <pc:sldChg chg="mod modShow">
        <pc:chgData name="Bruno Capuano" userId="50371e66-f61e-4c21-b650-c29e2a106971" providerId="ADAL" clId="{82D2D7B1-7D8A-40C8-9113-2E9F84FA6865}" dt="2022-05-28T15:32:50.990" v="4" actId="729"/>
        <pc:sldMkLst>
          <pc:docMk/>
          <pc:sldMk cId="0" sldId="268"/>
        </pc:sldMkLst>
      </pc:sldChg>
      <pc:sldChg chg="mod modShow">
        <pc:chgData name="Bruno Capuano" userId="50371e66-f61e-4c21-b650-c29e2a106971" providerId="ADAL" clId="{82D2D7B1-7D8A-40C8-9113-2E9F84FA6865}" dt="2022-05-28T15:32:49.311" v="3" actId="729"/>
        <pc:sldMkLst>
          <pc:docMk/>
          <pc:sldMk cId="4234065522" sldId="11423"/>
        </pc:sldMkLst>
      </pc:sldChg>
      <pc:sldChg chg="add del">
        <pc:chgData name="Bruno Capuano" userId="50371e66-f61e-4c21-b650-c29e2a106971" providerId="ADAL" clId="{82D2D7B1-7D8A-40C8-9113-2E9F84FA6865}" dt="2022-05-27T12:29:08.544" v="2"/>
        <pc:sldMkLst>
          <pc:docMk/>
          <pc:sldMk cId="546831981" sldId="2076138689"/>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45AB53-D772-48D1-8EBE-BFEBBFF6E23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B3B9B4B-C0B1-4122-9711-F60A80856D04}">
      <dgm:prSet/>
      <dgm:spPr/>
      <dgm:t>
        <a:bodyPr/>
        <a:lstStyle/>
        <a:p>
          <a:pPr>
            <a:lnSpc>
              <a:spcPct val="100000"/>
            </a:lnSpc>
          </a:pPr>
          <a:r>
            <a:rPr lang="en-US" dirty="0"/>
            <a:t>Choose an existing web app project with either Angular, React, Svelte or Vue</a:t>
          </a:r>
          <a:endParaRPr lang="en-CA" dirty="0"/>
        </a:p>
      </dgm:t>
    </dgm:pt>
    <dgm:pt modelId="{0F6E76D8-2172-470B-9E7A-D8D1128F0BF2}" type="sibTrans" cxnId="{4E274B15-303A-494B-BA2B-130F664C9884}">
      <dgm:prSet/>
      <dgm:spPr/>
      <dgm:t>
        <a:bodyPr/>
        <a:lstStyle/>
        <a:p>
          <a:endParaRPr lang="en-CA"/>
        </a:p>
      </dgm:t>
    </dgm:pt>
    <dgm:pt modelId="{A0855ECF-2E0A-49FE-9AF4-CE69D85287E6}" type="parTrans" cxnId="{4E274B15-303A-494B-BA2B-130F664C9884}">
      <dgm:prSet/>
      <dgm:spPr/>
      <dgm:t>
        <a:bodyPr/>
        <a:lstStyle/>
        <a:p>
          <a:endParaRPr lang="en-CA"/>
        </a:p>
      </dgm:t>
    </dgm:pt>
    <dgm:pt modelId="{CD4BB89F-3932-4CCC-8881-E716C6C81A4B}">
      <dgm:prSet/>
      <dgm:spPr/>
      <dgm:t>
        <a:bodyPr/>
        <a:lstStyle/>
        <a:p>
          <a:pPr>
            <a:lnSpc>
              <a:spcPct val="100000"/>
            </a:lnSpc>
          </a:pPr>
          <a:r>
            <a:rPr lang="en-CA" dirty="0"/>
            <a:t>Run the </a:t>
          </a:r>
          <a:r>
            <a:rPr lang="en-CA"/>
            <a:t>application locally</a:t>
          </a:r>
          <a:endParaRPr lang="en-CA" dirty="0"/>
        </a:p>
      </dgm:t>
    </dgm:pt>
    <dgm:pt modelId="{6DF2B04A-6762-47DE-8495-70030E07BBAE}" type="sibTrans" cxnId="{B43E2F7E-287D-483F-96F4-93EE81E83683}">
      <dgm:prSet/>
      <dgm:spPr/>
      <dgm:t>
        <a:bodyPr/>
        <a:lstStyle/>
        <a:p>
          <a:endParaRPr lang="en-CA"/>
        </a:p>
      </dgm:t>
    </dgm:pt>
    <dgm:pt modelId="{4D571B0D-EBC8-4856-A400-4397CA6A62D1}" type="parTrans" cxnId="{B43E2F7E-287D-483F-96F4-93EE81E83683}">
      <dgm:prSet/>
      <dgm:spPr/>
      <dgm:t>
        <a:bodyPr/>
        <a:lstStyle/>
        <a:p>
          <a:endParaRPr lang="en-CA"/>
        </a:p>
      </dgm:t>
    </dgm:pt>
    <dgm:pt modelId="{E972A9F1-7C89-4682-8AC8-5635CB969D87}">
      <dgm:prSet/>
      <dgm:spPr/>
      <dgm:t>
        <a:bodyPr/>
        <a:lstStyle/>
        <a:p>
          <a:pPr>
            <a:lnSpc>
              <a:spcPct val="100000"/>
            </a:lnSpc>
          </a:pPr>
          <a:r>
            <a:rPr lang="en-US" dirty="0"/>
            <a:t>Publish the app to Azure Static Web Apps</a:t>
          </a:r>
          <a:endParaRPr lang="en-CA" dirty="0"/>
        </a:p>
      </dgm:t>
    </dgm:pt>
    <dgm:pt modelId="{1AEE903F-0E9A-41DB-82C7-772CCA88794E}" type="sibTrans" cxnId="{5D1AEC6F-61CF-4C3E-931B-9F5DA668FB07}">
      <dgm:prSet/>
      <dgm:spPr/>
      <dgm:t>
        <a:bodyPr/>
        <a:lstStyle/>
        <a:p>
          <a:endParaRPr lang="en-CA"/>
        </a:p>
      </dgm:t>
    </dgm:pt>
    <dgm:pt modelId="{368F7DCD-74A6-463B-A50E-0A7235C3FE98}" type="parTrans" cxnId="{5D1AEC6F-61CF-4C3E-931B-9F5DA668FB07}">
      <dgm:prSet/>
      <dgm:spPr/>
      <dgm:t>
        <a:bodyPr/>
        <a:lstStyle/>
        <a:p>
          <a:endParaRPr lang="en-CA"/>
        </a:p>
      </dgm:t>
    </dgm:pt>
    <dgm:pt modelId="{41738EAD-987A-432A-AA15-18C94C938503}" type="pres">
      <dgm:prSet presAssocID="{0E45AB53-D772-48D1-8EBE-BFEBBFF6E236}" presName="root" presStyleCnt="0">
        <dgm:presLayoutVars>
          <dgm:dir/>
          <dgm:resizeHandles val="exact"/>
        </dgm:presLayoutVars>
      </dgm:prSet>
      <dgm:spPr/>
    </dgm:pt>
    <dgm:pt modelId="{E93870F1-EDA6-4087-BF70-B81BEEE723B5}" type="pres">
      <dgm:prSet presAssocID="{FB3B9B4B-C0B1-4122-9711-F60A80856D04}" presName="compNode" presStyleCnt="0"/>
      <dgm:spPr/>
    </dgm:pt>
    <dgm:pt modelId="{DF0AA910-8479-4B69-9083-4B65AB12D4DD}" type="pres">
      <dgm:prSet presAssocID="{FB3B9B4B-C0B1-4122-9711-F60A80856D04}" presName="bgRect" presStyleLbl="bgShp" presStyleIdx="0" presStyleCnt="3"/>
      <dgm:spPr/>
    </dgm:pt>
    <dgm:pt modelId="{8DFAF1DC-260C-4037-8485-A5D1F8580F3E}" type="pres">
      <dgm:prSet presAssocID="{FB3B9B4B-C0B1-4122-9711-F60A80856D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E4AF87AC-31AA-420A-B77F-2B84E4CC6860}" type="pres">
      <dgm:prSet presAssocID="{FB3B9B4B-C0B1-4122-9711-F60A80856D04}" presName="spaceRect" presStyleCnt="0"/>
      <dgm:spPr/>
    </dgm:pt>
    <dgm:pt modelId="{E76803D8-33D5-4CD5-8489-F5A6000E829D}" type="pres">
      <dgm:prSet presAssocID="{FB3B9B4B-C0B1-4122-9711-F60A80856D04}" presName="parTx" presStyleLbl="revTx" presStyleIdx="0" presStyleCnt="3">
        <dgm:presLayoutVars>
          <dgm:chMax val="0"/>
          <dgm:chPref val="0"/>
        </dgm:presLayoutVars>
      </dgm:prSet>
      <dgm:spPr/>
    </dgm:pt>
    <dgm:pt modelId="{09FA9A08-DCDD-4899-9AB9-1489B970DD56}" type="pres">
      <dgm:prSet presAssocID="{0F6E76D8-2172-470B-9E7A-D8D1128F0BF2}" presName="sibTrans" presStyleCnt="0"/>
      <dgm:spPr/>
    </dgm:pt>
    <dgm:pt modelId="{3806F061-6708-4494-8485-505EEE478DE4}" type="pres">
      <dgm:prSet presAssocID="{CD4BB89F-3932-4CCC-8881-E716C6C81A4B}" presName="compNode" presStyleCnt="0"/>
      <dgm:spPr/>
    </dgm:pt>
    <dgm:pt modelId="{FBFE9628-F868-4B42-A4E4-9D08DBAA8FF6}" type="pres">
      <dgm:prSet presAssocID="{CD4BB89F-3932-4CCC-8881-E716C6C81A4B}" presName="bgRect" presStyleLbl="bgShp" presStyleIdx="1" presStyleCnt="3"/>
      <dgm:spPr/>
    </dgm:pt>
    <dgm:pt modelId="{321DCB37-35A7-4640-BD67-F322B6E82148}" type="pres">
      <dgm:prSet presAssocID="{CD4BB89F-3932-4CCC-8881-E716C6C81A4B}" presName="iconRect" presStyleLbl="node1" presStyleIdx="1" presStyleCnt="3"/>
      <dgm:spPr>
        <a:xfrm>
          <a:off x="251372" y="1229600"/>
          <a:ext cx="457040" cy="45704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gm:spPr>
      <dgm:extLst>
        <a:ext uri="{E40237B7-FDA0-4F09-8148-C483321AD2D9}">
          <dgm14:cNvPr xmlns:dgm14="http://schemas.microsoft.com/office/drawing/2010/diagram" id="0" name="" descr="Morse Code with solid fill"/>
        </a:ext>
      </dgm:extLst>
    </dgm:pt>
    <dgm:pt modelId="{23B0D984-F0B8-4794-915D-B2D4445A1EE1}" type="pres">
      <dgm:prSet presAssocID="{CD4BB89F-3932-4CCC-8881-E716C6C81A4B}" presName="spaceRect" presStyleCnt="0"/>
      <dgm:spPr/>
    </dgm:pt>
    <dgm:pt modelId="{BCA34179-484B-429B-92A5-A1C50C42CF6A}" type="pres">
      <dgm:prSet presAssocID="{CD4BB89F-3932-4CCC-8881-E716C6C81A4B}" presName="parTx" presStyleLbl="revTx" presStyleIdx="1" presStyleCnt="3">
        <dgm:presLayoutVars>
          <dgm:chMax val="0"/>
          <dgm:chPref val="0"/>
        </dgm:presLayoutVars>
      </dgm:prSet>
      <dgm:spPr/>
    </dgm:pt>
    <dgm:pt modelId="{8F09FF8F-A9FE-430E-BF2E-EDEED7F310F3}" type="pres">
      <dgm:prSet presAssocID="{6DF2B04A-6762-47DE-8495-70030E07BBAE}" presName="sibTrans" presStyleCnt="0"/>
      <dgm:spPr/>
    </dgm:pt>
    <dgm:pt modelId="{A7841CA8-EDCE-48E1-B3F5-9EB209AE256A}" type="pres">
      <dgm:prSet presAssocID="{E972A9F1-7C89-4682-8AC8-5635CB969D87}" presName="compNode" presStyleCnt="0"/>
      <dgm:spPr/>
    </dgm:pt>
    <dgm:pt modelId="{077E6C74-5422-4969-8097-EF8B027C27E6}" type="pres">
      <dgm:prSet presAssocID="{E972A9F1-7C89-4682-8AC8-5635CB969D87}" presName="bgRect" presStyleLbl="bgShp" presStyleIdx="2" presStyleCnt="3"/>
      <dgm:spPr/>
    </dgm:pt>
    <dgm:pt modelId="{8EFA34DD-A79E-40B3-8BE5-359374BAFBC3}" type="pres">
      <dgm:prSet presAssocID="{E972A9F1-7C89-4682-8AC8-5635CB969D87}" presName="iconRect" presStyleLbl="node1" presStyleIdx="2" presStyleCnt="3"/>
      <dgm:spPr>
        <a:xfrm>
          <a:off x="251372" y="4345786"/>
          <a:ext cx="457040" cy="45704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gm:spPr>
      <dgm:extLst>
        <a:ext uri="{E40237B7-FDA0-4F09-8148-C483321AD2D9}">
          <dgm14:cNvPr xmlns:dgm14="http://schemas.microsoft.com/office/drawing/2010/diagram" id="0" name="" descr="Programmer male with solid fill"/>
        </a:ext>
      </dgm:extLst>
    </dgm:pt>
    <dgm:pt modelId="{3ABF93ED-73FE-40BD-8FD6-15B607FC9DBA}" type="pres">
      <dgm:prSet presAssocID="{E972A9F1-7C89-4682-8AC8-5635CB969D87}" presName="spaceRect" presStyleCnt="0"/>
      <dgm:spPr/>
    </dgm:pt>
    <dgm:pt modelId="{DE169BB9-757D-4A9A-A83E-F63838BF0119}" type="pres">
      <dgm:prSet presAssocID="{E972A9F1-7C89-4682-8AC8-5635CB969D87}" presName="parTx" presStyleLbl="revTx" presStyleIdx="2" presStyleCnt="3">
        <dgm:presLayoutVars>
          <dgm:chMax val="0"/>
          <dgm:chPref val="0"/>
        </dgm:presLayoutVars>
      </dgm:prSet>
      <dgm:spPr/>
    </dgm:pt>
  </dgm:ptLst>
  <dgm:cxnLst>
    <dgm:cxn modelId="{4E274B15-303A-494B-BA2B-130F664C9884}" srcId="{0E45AB53-D772-48D1-8EBE-BFEBBFF6E236}" destId="{FB3B9B4B-C0B1-4122-9711-F60A80856D04}" srcOrd="0" destOrd="0" parTransId="{A0855ECF-2E0A-49FE-9AF4-CE69D85287E6}" sibTransId="{0F6E76D8-2172-470B-9E7A-D8D1128F0BF2}"/>
    <dgm:cxn modelId="{9BE56436-8D71-4E3E-B160-7957B85D033B}" type="presOf" srcId="{0E45AB53-D772-48D1-8EBE-BFEBBFF6E236}" destId="{41738EAD-987A-432A-AA15-18C94C938503}" srcOrd="0" destOrd="0" presId="urn:microsoft.com/office/officeart/2018/2/layout/IconVerticalSolidList"/>
    <dgm:cxn modelId="{F0800161-8EB3-4BC0-9712-67119135786B}" type="presOf" srcId="{FB3B9B4B-C0B1-4122-9711-F60A80856D04}" destId="{E76803D8-33D5-4CD5-8489-F5A6000E829D}" srcOrd="0" destOrd="0" presId="urn:microsoft.com/office/officeart/2018/2/layout/IconVerticalSolidList"/>
    <dgm:cxn modelId="{5D1AEC6F-61CF-4C3E-931B-9F5DA668FB07}" srcId="{0E45AB53-D772-48D1-8EBE-BFEBBFF6E236}" destId="{E972A9F1-7C89-4682-8AC8-5635CB969D87}" srcOrd="2" destOrd="0" parTransId="{368F7DCD-74A6-463B-A50E-0A7235C3FE98}" sibTransId="{1AEE903F-0E9A-41DB-82C7-772CCA88794E}"/>
    <dgm:cxn modelId="{7141BD58-2F3B-4C58-AE93-E581ADB0200B}" type="presOf" srcId="{E972A9F1-7C89-4682-8AC8-5635CB969D87}" destId="{DE169BB9-757D-4A9A-A83E-F63838BF0119}" srcOrd="0" destOrd="0" presId="urn:microsoft.com/office/officeart/2018/2/layout/IconVerticalSolidList"/>
    <dgm:cxn modelId="{B43E2F7E-287D-483F-96F4-93EE81E83683}" srcId="{0E45AB53-D772-48D1-8EBE-BFEBBFF6E236}" destId="{CD4BB89F-3932-4CCC-8881-E716C6C81A4B}" srcOrd="1" destOrd="0" parTransId="{4D571B0D-EBC8-4856-A400-4397CA6A62D1}" sibTransId="{6DF2B04A-6762-47DE-8495-70030E07BBAE}"/>
    <dgm:cxn modelId="{00CB0992-EB2A-49BA-B0F7-E570D54D8F55}" type="presOf" srcId="{CD4BB89F-3932-4CCC-8881-E716C6C81A4B}" destId="{BCA34179-484B-429B-92A5-A1C50C42CF6A}" srcOrd="0" destOrd="0" presId="urn:microsoft.com/office/officeart/2018/2/layout/IconVerticalSolidList"/>
    <dgm:cxn modelId="{D17A5432-A81E-46CF-A979-1118B849E391}" type="presParOf" srcId="{41738EAD-987A-432A-AA15-18C94C938503}" destId="{E93870F1-EDA6-4087-BF70-B81BEEE723B5}" srcOrd="0" destOrd="0" presId="urn:microsoft.com/office/officeart/2018/2/layout/IconVerticalSolidList"/>
    <dgm:cxn modelId="{154AD2D8-577E-4D55-A040-EEFB1ECADFC7}" type="presParOf" srcId="{E93870F1-EDA6-4087-BF70-B81BEEE723B5}" destId="{DF0AA910-8479-4B69-9083-4B65AB12D4DD}" srcOrd="0" destOrd="0" presId="urn:microsoft.com/office/officeart/2018/2/layout/IconVerticalSolidList"/>
    <dgm:cxn modelId="{EFCA3100-D82A-4C68-85DF-F7A6EA43DD1F}" type="presParOf" srcId="{E93870F1-EDA6-4087-BF70-B81BEEE723B5}" destId="{8DFAF1DC-260C-4037-8485-A5D1F8580F3E}" srcOrd="1" destOrd="0" presId="urn:microsoft.com/office/officeart/2018/2/layout/IconVerticalSolidList"/>
    <dgm:cxn modelId="{E32B6834-4CDC-4BD1-8A6E-81E5AAAC8324}" type="presParOf" srcId="{E93870F1-EDA6-4087-BF70-B81BEEE723B5}" destId="{E4AF87AC-31AA-420A-B77F-2B84E4CC6860}" srcOrd="2" destOrd="0" presId="urn:microsoft.com/office/officeart/2018/2/layout/IconVerticalSolidList"/>
    <dgm:cxn modelId="{A6AF2C03-D1C5-4D29-BBDF-7651AE1B539C}" type="presParOf" srcId="{E93870F1-EDA6-4087-BF70-B81BEEE723B5}" destId="{E76803D8-33D5-4CD5-8489-F5A6000E829D}" srcOrd="3" destOrd="0" presId="urn:microsoft.com/office/officeart/2018/2/layout/IconVerticalSolidList"/>
    <dgm:cxn modelId="{7F733915-1E5E-4D18-9DFC-28CDA5720249}" type="presParOf" srcId="{41738EAD-987A-432A-AA15-18C94C938503}" destId="{09FA9A08-DCDD-4899-9AB9-1489B970DD56}" srcOrd="1" destOrd="0" presId="urn:microsoft.com/office/officeart/2018/2/layout/IconVerticalSolidList"/>
    <dgm:cxn modelId="{19F66A53-0C61-4AF6-9565-11834CBD7745}" type="presParOf" srcId="{41738EAD-987A-432A-AA15-18C94C938503}" destId="{3806F061-6708-4494-8485-505EEE478DE4}" srcOrd="2" destOrd="0" presId="urn:microsoft.com/office/officeart/2018/2/layout/IconVerticalSolidList"/>
    <dgm:cxn modelId="{266A50D1-D6F9-4413-9640-00907CE8971B}" type="presParOf" srcId="{3806F061-6708-4494-8485-505EEE478DE4}" destId="{FBFE9628-F868-4B42-A4E4-9D08DBAA8FF6}" srcOrd="0" destOrd="0" presId="urn:microsoft.com/office/officeart/2018/2/layout/IconVerticalSolidList"/>
    <dgm:cxn modelId="{BD37CBEE-72B1-45BC-B847-8D760190A424}" type="presParOf" srcId="{3806F061-6708-4494-8485-505EEE478DE4}" destId="{321DCB37-35A7-4640-BD67-F322B6E82148}" srcOrd="1" destOrd="0" presId="urn:microsoft.com/office/officeart/2018/2/layout/IconVerticalSolidList"/>
    <dgm:cxn modelId="{F787063C-22FC-4F5C-931F-80AF82A01803}" type="presParOf" srcId="{3806F061-6708-4494-8485-505EEE478DE4}" destId="{23B0D984-F0B8-4794-915D-B2D4445A1EE1}" srcOrd="2" destOrd="0" presId="urn:microsoft.com/office/officeart/2018/2/layout/IconVerticalSolidList"/>
    <dgm:cxn modelId="{31ADDD39-7C35-4C02-B088-29FC81285D41}" type="presParOf" srcId="{3806F061-6708-4494-8485-505EEE478DE4}" destId="{BCA34179-484B-429B-92A5-A1C50C42CF6A}" srcOrd="3" destOrd="0" presId="urn:microsoft.com/office/officeart/2018/2/layout/IconVerticalSolidList"/>
    <dgm:cxn modelId="{87790EBE-2236-426C-B6A8-AA8F6845903E}" type="presParOf" srcId="{41738EAD-987A-432A-AA15-18C94C938503}" destId="{8F09FF8F-A9FE-430E-BF2E-EDEED7F310F3}" srcOrd="3" destOrd="0" presId="urn:microsoft.com/office/officeart/2018/2/layout/IconVerticalSolidList"/>
    <dgm:cxn modelId="{B88032E7-CCB8-4389-A73A-032232F8B84E}" type="presParOf" srcId="{41738EAD-987A-432A-AA15-18C94C938503}" destId="{A7841CA8-EDCE-48E1-B3F5-9EB209AE256A}" srcOrd="4" destOrd="0" presId="urn:microsoft.com/office/officeart/2018/2/layout/IconVerticalSolidList"/>
    <dgm:cxn modelId="{B4E6AE29-CE2B-4FD0-82AC-7DC04905EBF5}" type="presParOf" srcId="{A7841CA8-EDCE-48E1-B3F5-9EB209AE256A}" destId="{077E6C74-5422-4969-8097-EF8B027C27E6}" srcOrd="0" destOrd="0" presId="urn:microsoft.com/office/officeart/2018/2/layout/IconVerticalSolidList"/>
    <dgm:cxn modelId="{BFE3EB3E-C711-4CEA-ADB7-FD59D4BA97BA}" type="presParOf" srcId="{A7841CA8-EDCE-48E1-B3F5-9EB209AE256A}" destId="{8EFA34DD-A79E-40B3-8BE5-359374BAFBC3}" srcOrd="1" destOrd="0" presId="urn:microsoft.com/office/officeart/2018/2/layout/IconVerticalSolidList"/>
    <dgm:cxn modelId="{F82924DB-2190-4E37-B7F3-19713639C5B6}" type="presParOf" srcId="{A7841CA8-EDCE-48E1-B3F5-9EB209AE256A}" destId="{3ABF93ED-73FE-40BD-8FD6-15B607FC9DBA}" srcOrd="2" destOrd="0" presId="urn:microsoft.com/office/officeart/2018/2/layout/IconVerticalSolidList"/>
    <dgm:cxn modelId="{3F946327-2D01-4399-93FF-A96DB7F3DB3F}" type="presParOf" srcId="{A7841CA8-EDCE-48E1-B3F5-9EB209AE256A}" destId="{DE169BB9-757D-4A9A-A83E-F63838BF011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0AA910-8479-4B69-9083-4B65AB12D4DD}">
      <dsp:nvSpPr>
        <dsp:cNvPr id="0" name=""/>
        <dsp:cNvSpPr/>
      </dsp:nvSpPr>
      <dsp:spPr>
        <a:xfrm>
          <a:off x="0" y="609"/>
          <a:ext cx="8689778" cy="14264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FAF1DC-260C-4037-8485-A5D1F8580F3E}">
      <dsp:nvSpPr>
        <dsp:cNvPr id="0" name=""/>
        <dsp:cNvSpPr/>
      </dsp:nvSpPr>
      <dsp:spPr>
        <a:xfrm>
          <a:off x="431492" y="321554"/>
          <a:ext cx="784532" cy="7845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6803D8-33D5-4CD5-8489-F5A6000E829D}">
      <dsp:nvSpPr>
        <dsp:cNvPr id="0" name=""/>
        <dsp:cNvSpPr/>
      </dsp:nvSpPr>
      <dsp:spPr>
        <a:xfrm>
          <a:off x="1647518" y="609"/>
          <a:ext cx="7042259" cy="142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63" tIns="150963" rIns="150963" bIns="150963" numCol="1" spcCol="1270" anchor="ctr" anchorCtr="0">
          <a:noAutofit/>
        </a:bodyPr>
        <a:lstStyle/>
        <a:p>
          <a:pPr marL="0" lvl="0" indent="0" algn="l" defTabSz="1111250">
            <a:lnSpc>
              <a:spcPct val="100000"/>
            </a:lnSpc>
            <a:spcBef>
              <a:spcPct val="0"/>
            </a:spcBef>
            <a:spcAft>
              <a:spcPct val="35000"/>
            </a:spcAft>
            <a:buNone/>
          </a:pPr>
          <a:r>
            <a:rPr lang="en-US" sz="2500" kern="1200" dirty="0"/>
            <a:t>Choose an existing web app project with either Angular, React, Svelte or Vue</a:t>
          </a:r>
          <a:endParaRPr lang="en-CA" sz="2500" kern="1200" dirty="0"/>
        </a:p>
      </dsp:txBody>
      <dsp:txXfrm>
        <a:off x="1647518" y="609"/>
        <a:ext cx="7042259" cy="1426422"/>
      </dsp:txXfrm>
    </dsp:sp>
    <dsp:sp modelId="{FBFE9628-F868-4B42-A4E4-9D08DBAA8FF6}">
      <dsp:nvSpPr>
        <dsp:cNvPr id="0" name=""/>
        <dsp:cNvSpPr/>
      </dsp:nvSpPr>
      <dsp:spPr>
        <a:xfrm>
          <a:off x="0" y="1783638"/>
          <a:ext cx="8689778" cy="14264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DCB37-35A7-4640-BD67-F322B6E82148}">
      <dsp:nvSpPr>
        <dsp:cNvPr id="0" name=""/>
        <dsp:cNvSpPr/>
      </dsp:nvSpPr>
      <dsp:spPr>
        <a:xfrm>
          <a:off x="431492" y="2104583"/>
          <a:ext cx="784532" cy="78453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A34179-484B-429B-92A5-A1C50C42CF6A}">
      <dsp:nvSpPr>
        <dsp:cNvPr id="0" name=""/>
        <dsp:cNvSpPr/>
      </dsp:nvSpPr>
      <dsp:spPr>
        <a:xfrm>
          <a:off x="1647518" y="1783638"/>
          <a:ext cx="7042259" cy="142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63" tIns="150963" rIns="150963" bIns="150963" numCol="1" spcCol="1270" anchor="ctr" anchorCtr="0">
          <a:noAutofit/>
        </a:bodyPr>
        <a:lstStyle/>
        <a:p>
          <a:pPr marL="0" lvl="0" indent="0" algn="l" defTabSz="1111250">
            <a:lnSpc>
              <a:spcPct val="100000"/>
            </a:lnSpc>
            <a:spcBef>
              <a:spcPct val="0"/>
            </a:spcBef>
            <a:spcAft>
              <a:spcPct val="35000"/>
            </a:spcAft>
            <a:buNone/>
          </a:pPr>
          <a:r>
            <a:rPr lang="en-CA" sz="2500" kern="1200" dirty="0"/>
            <a:t>Run the </a:t>
          </a:r>
          <a:r>
            <a:rPr lang="en-CA" sz="2500" kern="1200"/>
            <a:t>application locally</a:t>
          </a:r>
          <a:endParaRPr lang="en-CA" sz="2500" kern="1200" dirty="0"/>
        </a:p>
      </dsp:txBody>
      <dsp:txXfrm>
        <a:off x="1647518" y="1783638"/>
        <a:ext cx="7042259" cy="1426422"/>
      </dsp:txXfrm>
    </dsp:sp>
    <dsp:sp modelId="{077E6C74-5422-4969-8097-EF8B027C27E6}">
      <dsp:nvSpPr>
        <dsp:cNvPr id="0" name=""/>
        <dsp:cNvSpPr/>
      </dsp:nvSpPr>
      <dsp:spPr>
        <a:xfrm>
          <a:off x="0" y="3566666"/>
          <a:ext cx="8689778" cy="142642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FA34DD-A79E-40B3-8BE5-359374BAFBC3}">
      <dsp:nvSpPr>
        <dsp:cNvPr id="0" name=""/>
        <dsp:cNvSpPr/>
      </dsp:nvSpPr>
      <dsp:spPr>
        <a:xfrm>
          <a:off x="431492" y="3887611"/>
          <a:ext cx="784532" cy="78453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169BB9-757D-4A9A-A83E-F63838BF0119}">
      <dsp:nvSpPr>
        <dsp:cNvPr id="0" name=""/>
        <dsp:cNvSpPr/>
      </dsp:nvSpPr>
      <dsp:spPr>
        <a:xfrm>
          <a:off x="1647518" y="3566666"/>
          <a:ext cx="7042259" cy="14264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963" tIns="150963" rIns="150963" bIns="150963" numCol="1" spcCol="1270" anchor="ctr" anchorCtr="0">
          <a:noAutofit/>
        </a:bodyPr>
        <a:lstStyle/>
        <a:p>
          <a:pPr marL="0" lvl="0" indent="0" algn="l" defTabSz="1111250">
            <a:lnSpc>
              <a:spcPct val="100000"/>
            </a:lnSpc>
            <a:spcBef>
              <a:spcPct val="0"/>
            </a:spcBef>
            <a:spcAft>
              <a:spcPct val="35000"/>
            </a:spcAft>
            <a:buNone/>
          </a:pPr>
          <a:r>
            <a:rPr lang="en-US" sz="2500" kern="1200" dirty="0"/>
            <a:t>Publish the app to Azure Static Web Apps</a:t>
          </a:r>
          <a:endParaRPr lang="en-CA" sz="2500" kern="1200" dirty="0"/>
        </a:p>
      </dsp:txBody>
      <dsp:txXfrm>
        <a:off x="1647518" y="3566666"/>
        <a:ext cx="7042259" cy="142642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7384" cy="35433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5315811" y="1"/>
            <a:ext cx="4067384" cy="354333"/>
          </a:xfrm>
          <a:prstGeom prst="rect">
            <a:avLst/>
          </a:prstGeom>
        </p:spPr>
        <p:txBody>
          <a:bodyPr vert="horz" lIns="91440" tIns="45720" rIns="91440" bIns="45720" rtlCol="0"/>
          <a:lstStyle>
            <a:lvl1pPr algn="r">
              <a:defRPr sz="1200"/>
            </a:lvl1pPr>
          </a:lstStyle>
          <a:p>
            <a:fld id="{7DB19FAA-1C81-4F33-AB22-A1AAE4B45DC0}" type="datetimeFigureOut">
              <a:rPr lang="en-US" smtClean="0"/>
              <a:t>5/28/2022</a:t>
            </a:fld>
            <a:endParaRPr lang="en-US" dirty="0"/>
          </a:p>
        </p:txBody>
      </p:sp>
      <p:sp>
        <p:nvSpPr>
          <p:cNvPr id="4" name="Footer Placeholder 3"/>
          <p:cNvSpPr>
            <a:spLocks noGrp="1"/>
          </p:cNvSpPr>
          <p:nvPr>
            <p:ph type="ftr" sz="quarter" idx="2"/>
          </p:nvPr>
        </p:nvSpPr>
        <p:spPr>
          <a:xfrm>
            <a:off x="0" y="6721547"/>
            <a:ext cx="4067384" cy="354333"/>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5315811" y="6721547"/>
            <a:ext cx="4067384" cy="354333"/>
          </a:xfrm>
          <a:prstGeom prst="rect">
            <a:avLst/>
          </a:prstGeom>
        </p:spPr>
        <p:txBody>
          <a:bodyPr vert="horz" lIns="91440" tIns="45720" rIns="91440" bIns="45720" rtlCol="0" anchor="b"/>
          <a:lstStyle>
            <a:lvl1pPr algn="r">
              <a:defRPr sz="1200"/>
            </a:lvl1pPr>
          </a:lstStyle>
          <a:p>
            <a:fld id="{C2FBF6D6-963F-4354-937F-8DF8BC0B02CE}" type="slidenum">
              <a:rPr lang="en-US" smtClean="0"/>
              <a:t>‹#›</a:t>
            </a:fld>
            <a:endParaRPr lang="en-US" dirty="0"/>
          </a:p>
        </p:txBody>
      </p:sp>
    </p:spTree>
    <p:extLst>
      <p:ext uri="{BB962C8B-B14F-4D97-AF65-F5344CB8AC3E}">
        <p14:creationId xmlns:p14="http://schemas.microsoft.com/office/powerpoint/2010/main" val="7459848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066964" cy="353854"/>
          </a:xfrm>
          <a:prstGeom prst="rect">
            <a:avLst/>
          </a:prstGeom>
        </p:spPr>
        <p:txBody>
          <a:bodyPr vert="horz" lIns="94064" tIns="47032" rIns="94064" bIns="47032" rtlCol="0"/>
          <a:lstStyle>
            <a:lvl1pPr algn="l">
              <a:defRPr sz="1200"/>
            </a:lvl1pPr>
          </a:lstStyle>
          <a:p>
            <a:endParaRPr lang="en-US" dirty="0"/>
          </a:p>
        </p:txBody>
      </p:sp>
      <p:sp>
        <p:nvSpPr>
          <p:cNvPr id="3" name="Date Placeholder 2"/>
          <p:cNvSpPr>
            <a:spLocks noGrp="1"/>
          </p:cNvSpPr>
          <p:nvPr>
            <p:ph type="dt" idx="1"/>
          </p:nvPr>
        </p:nvSpPr>
        <p:spPr>
          <a:xfrm>
            <a:off x="5316167" y="0"/>
            <a:ext cx="4066964" cy="353854"/>
          </a:xfrm>
          <a:prstGeom prst="rect">
            <a:avLst/>
          </a:prstGeom>
        </p:spPr>
        <p:txBody>
          <a:bodyPr vert="horz" lIns="94064" tIns="47032" rIns="94064" bIns="47032" rtlCol="0"/>
          <a:lstStyle>
            <a:lvl1pPr algn="r">
              <a:defRPr sz="1200"/>
            </a:lvl1pPr>
          </a:lstStyle>
          <a:p>
            <a:fld id="{DEF801FC-B6AD-40EF-BCC7-7A47670AFEDA}" type="datetimeFigureOut">
              <a:rPr lang="en-US" smtClean="0"/>
              <a:t>5/28/2022</a:t>
            </a:fld>
            <a:endParaRPr lang="en-US" dirty="0"/>
          </a:p>
        </p:txBody>
      </p:sp>
      <p:sp>
        <p:nvSpPr>
          <p:cNvPr id="4" name="Slide Image Placeholder 3"/>
          <p:cNvSpPr>
            <a:spLocks noGrp="1" noRot="1" noChangeAspect="1"/>
          </p:cNvSpPr>
          <p:nvPr>
            <p:ph type="sldImg" idx="2"/>
          </p:nvPr>
        </p:nvSpPr>
        <p:spPr>
          <a:xfrm>
            <a:off x="2333625" y="530225"/>
            <a:ext cx="4718050" cy="2654300"/>
          </a:xfrm>
          <a:prstGeom prst="rect">
            <a:avLst/>
          </a:prstGeom>
          <a:noFill/>
          <a:ln w="12700">
            <a:solidFill>
              <a:prstClr val="black"/>
            </a:solidFill>
          </a:ln>
        </p:spPr>
        <p:txBody>
          <a:bodyPr vert="horz" lIns="94064" tIns="47032" rIns="94064" bIns="47032" rtlCol="0" anchor="ctr"/>
          <a:lstStyle/>
          <a:p>
            <a:endParaRPr lang="en-US" dirty="0"/>
          </a:p>
        </p:txBody>
      </p:sp>
      <p:sp>
        <p:nvSpPr>
          <p:cNvPr id="5" name="Notes Placeholder 4"/>
          <p:cNvSpPr>
            <a:spLocks noGrp="1"/>
          </p:cNvSpPr>
          <p:nvPr>
            <p:ph type="body" sz="quarter" idx="3"/>
          </p:nvPr>
        </p:nvSpPr>
        <p:spPr>
          <a:xfrm>
            <a:off x="938531" y="3361611"/>
            <a:ext cx="7508240" cy="3184684"/>
          </a:xfrm>
          <a:prstGeom prst="rect">
            <a:avLst/>
          </a:prstGeom>
        </p:spPr>
        <p:txBody>
          <a:bodyPr vert="horz" lIns="94064" tIns="47032" rIns="94064" bIns="4703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6721993"/>
            <a:ext cx="4066964" cy="353854"/>
          </a:xfrm>
          <a:prstGeom prst="rect">
            <a:avLst/>
          </a:prstGeom>
        </p:spPr>
        <p:txBody>
          <a:bodyPr vert="horz" lIns="94064" tIns="47032" rIns="94064" bIns="47032" rtlCol="0" anchor="b"/>
          <a:lstStyle>
            <a:lvl1pPr algn="l">
              <a:defRPr sz="1200"/>
            </a:lvl1pPr>
          </a:lstStyle>
          <a:p>
            <a:endParaRPr lang="en-US" dirty="0"/>
          </a:p>
        </p:txBody>
      </p:sp>
      <p:sp>
        <p:nvSpPr>
          <p:cNvPr id="7" name="Slide Number Placeholder 6"/>
          <p:cNvSpPr>
            <a:spLocks noGrp="1"/>
          </p:cNvSpPr>
          <p:nvPr>
            <p:ph type="sldNum" sz="quarter" idx="5"/>
          </p:nvPr>
        </p:nvSpPr>
        <p:spPr>
          <a:xfrm>
            <a:off x="5316167" y="6721993"/>
            <a:ext cx="4066964" cy="353854"/>
          </a:xfrm>
          <a:prstGeom prst="rect">
            <a:avLst/>
          </a:prstGeom>
        </p:spPr>
        <p:txBody>
          <a:bodyPr vert="horz" lIns="94064" tIns="47032" rIns="94064" bIns="47032" rtlCol="0" anchor="b"/>
          <a:lstStyle>
            <a:lvl1pPr algn="r">
              <a:defRPr sz="1200"/>
            </a:lvl1pPr>
          </a:lstStyle>
          <a:p>
            <a:fld id="{121D6561-DDFE-4E4A-B588-7E0B11A2D575}" type="slidenum">
              <a:rPr lang="en-US" smtClean="0"/>
              <a:t>‹#›</a:t>
            </a:fld>
            <a:endParaRPr lang="en-US" dirty="0"/>
          </a:p>
        </p:txBody>
      </p:sp>
    </p:spTree>
    <p:extLst>
      <p:ext uri="{BB962C8B-B14F-4D97-AF65-F5344CB8AC3E}">
        <p14:creationId xmlns:p14="http://schemas.microsoft.com/office/powerpoint/2010/main" val="3786915130"/>
      </p:ext>
    </p:extLst>
  </p:cSld>
  <p:clrMap bg1="lt1" tx1="dk1" bg2="lt2" tx2="dk2" accent1="accent1" accent2="accent2" accent3="accent3" accent4="accent4" accent5="accent5" accent6="accent6" hlink="hlink" folHlink="folHlink"/>
  <p:notesStyle>
    <a:lvl1pPr marL="0" algn="l" defTabSz="911668" rtl="0" eaLnBrk="1" latinLnBrk="0" hangingPunct="1">
      <a:defRPr sz="1200" kern="1200">
        <a:solidFill>
          <a:schemeClr val="tx1"/>
        </a:solidFill>
        <a:latin typeface="+mn-lt"/>
        <a:ea typeface="+mn-ea"/>
        <a:cs typeface="+mn-cs"/>
      </a:defRPr>
    </a:lvl1pPr>
    <a:lvl2pPr marL="455786" algn="l" defTabSz="911668" rtl="0" eaLnBrk="1" latinLnBrk="0" hangingPunct="1">
      <a:defRPr sz="1200" kern="1200">
        <a:solidFill>
          <a:schemeClr val="tx1"/>
        </a:solidFill>
        <a:latin typeface="+mn-lt"/>
        <a:ea typeface="+mn-ea"/>
        <a:cs typeface="+mn-cs"/>
      </a:defRPr>
    </a:lvl2pPr>
    <a:lvl3pPr marL="911668" algn="l" defTabSz="911668" rtl="0" eaLnBrk="1" latinLnBrk="0" hangingPunct="1">
      <a:defRPr sz="1200" kern="1200">
        <a:solidFill>
          <a:schemeClr val="tx1"/>
        </a:solidFill>
        <a:latin typeface="+mn-lt"/>
        <a:ea typeface="+mn-ea"/>
        <a:cs typeface="+mn-cs"/>
      </a:defRPr>
    </a:lvl3pPr>
    <a:lvl4pPr marL="1367498" algn="l" defTabSz="911668" rtl="0" eaLnBrk="1" latinLnBrk="0" hangingPunct="1">
      <a:defRPr sz="1200" kern="1200">
        <a:solidFill>
          <a:schemeClr val="tx1"/>
        </a:solidFill>
        <a:latin typeface="+mn-lt"/>
        <a:ea typeface="+mn-ea"/>
        <a:cs typeface="+mn-cs"/>
      </a:defRPr>
    </a:lvl4pPr>
    <a:lvl5pPr marL="1823338" algn="l" defTabSz="911668" rtl="0" eaLnBrk="1" latinLnBrk="0" hangingPunct="1">
      <a:defRPr sz="1200" kern="1200">
        <a:solidFill>
          <a:schemeClr val="tx1"/>
        </a:solidFill>
        <a:latin typeface="+mn-lt"/>
        <a:ea typeface="+mn-ea"/>
        <a:cs typeface="+mn-cs"/>
      </a:defRPr>
    </a:lvl5pPr>
    <a:lvl6pPr marL="2279120" algn="l" defTabSz="911668" rtl="0" eaLnBrk="1" latinLnBrk="0" hangingPunct="1">
      <a:defRPr sz="1200" kern="1200">
        <a:solidFill>
          <a:schemeClr val="tx1"/>
        </a:solidFill>
        <a:latin typeface="+mn-lt"/>
        <a:ea typeface="+mn-ea"/>
        <a:cs typeface="+mn-cs"/>
      </a:defRPr>
    </a:lvl6pPr>
    <a:lvl7pPr marL="2734999" algn="l" defTabSz="911668" rtl="0" eaLnBrk="1" latinLnBrk="0" hangingPunct="1">
      <a:defRPr sz="1200" kern="1200">
        <a:solidFill>
          <a:schemeClr val="tx1"/>
        </a:solidFill>
        <a:latin typeface="+mn-lt"/>
        <a:ea typeface="+mn-ea"/>
        <a:cs typeface="+mn-cs"/>
      </a:defRPr>
    </a:lvl7pPr>
    <a:lvl8pPr marL="3190819" algn="l" defTabSz="911668" rtl="0" eaLnBrk="1" latinLnBrk="0" hangingPunct="1">
      <a:defRPr sz="1200" kern="1200">
        <a:solidFill>
          <a:schemeClr val="tx1"/>
        </a:solidFill>
        <a:latin typeface="+mn-lt"/>
        <a:ea typeface="+mn-ea"/>
        <a:cs typeface="+mn-cs"/>
      </a:defRPr>
    </a:lvl8pPr>
    <a:lvl9pPr marL="3646672" algn="l" defTabSz="9116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GB" sz="1200" dirty="0"/>
              <a:t>Introduction</a:t>
            </a:r>
          </a:p>
          <a:p>
            <a:pPr lvl="1"/>
            <a:r>
              <a:rPr lang="en-GB" sz="1200" dirty="0"/>
              <a:t>Exercise - Get started</a:t>
            </a:r>
          </a:p>
          <a:p>
            <a:pPr lvl="1"/>
            <a:r>
              <a:rPr lang="en-GB" sz="1200" dirty="0"/>
              <a:t>Plan your Azure Static Web App</a:t>
            </a:r>
          </a:p>
          <a:p>
            <a:pPr lvl="1"/>
            <a:r>
              <a:rPr lang="en-GB" sz="1200" dirty="0"/>
              <a:t>Exercise - Create an Azure Static Web App</a:t>
            </a:r>
          </a:p>
          <a:p>
            <a:pPr lvl="1"/>
            <a:r>
              <a:rPr lang="en-GB" sz="1200" dirty="0"/>
              <a:t>Summary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21D6561-DDFE-4E4A-B588-7E0B11A2D5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0695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Your ultimate goal is to host your app in Azure. Azure Static Web Apps takes care of provisioning all the necessary Azure resources for you.</a:t>
            </a:r>
          </a:p>
          <a:p>
            <a:endParaRPr/>
          </a:p>
          <a:p>
            <a:pPr>
              <a:spcBef>
                <a:spcPct val="43750"/>
              </a:spcBef>
              <a:spcAft>
                <a:spcPct val="43750"/>
              </a:spcAft>
            </a:pPr>
            <a:r>
              <a:t>However, before your app can be hosted, you need something to build your app as you make changes. Those changes could be via commits or pull requests to your repository. A key feature of Azure Static Web Apps is that it sets up a GitHub Actions workflow to build and publish your application.</a:t>
            </a:r>
          </a:p>
          <a:p>
            <a:endParaRPr/>
          </a:p>
          <a:p>
            <a:pPr>
              <a:spcBef>
                <a:spcPct val="43750"/>
              </a:spcBef>
              <a:spcAft>
                <a:spcPct val="43750"/>
              </a:spcAft>
            </a:pPr>
            <a:r>
              <a:t>When you create the Azure Static Web Apps resource, it creates the GitHub Actions workflow. The workflow is triggered immediately and takes care of building and publishing your app. The workflow is also triggered every time you make a change to the watched branch in your repository.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There are two automated aspects to deploying a web app. The first provisions the underlying Azure resources that make up your app. The second is a GitHub Actions workflow that builds and publishes your application.</a:t>
            </a:r>
          </a:p>
          <a:p>
            <a:endParaRPr/>
          </a:p>
          <a:p>
            <a:pPr>
              <a:spcBef>
                <a:spcPct val="43750"/>
              </a:spcBef>
              <a:spcAft>
                <a:spcPct val="43750"/>
              </a:spcAft>
            </a:pPr>
            <a:r>
              <a:t>When you publish your app to the web with Azure Static Web Apps, you're getting fast hosting of your web app and scalable APIs. You're also getting a unified build and deployment workflow provided by GitHub Actions.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Azure Static Web Apps is designed to host applications where the source code lives on GitHub. When you create a Static Web Apps instance, you'll sign in to GitHub and specify the repository containing your app's code.</a:t>
            </a:r>
          </a:p>
          <a:p>
            <a:endParaRPr/>
          </a:p>
          <a:p>
            <a:pPr>
              <a:spcBef>
                <a:spcPct val="43750"/>
              </a:spcBef>
              <a:spcAft>
                <a:spcPct val="43750"/>
              </a:spcAft>
            </a:pPr>
            <a:r>
              <a:t>You also need to specify three folder paths within your repository so your app can be automatically built and deployed:</a:t>
            </a:r>
          </a:p>
          <a:p>
            <a:endParaRPr/>
          </a:p>
          <a:p>
            <a:r>
              <a:rPr i="1"/>
              <a:t>[Table was here]</a:t>
            </a:r>
          </a:p>
          <a:p>
            <a:endParaRPr i="1"/>
          </a:p>
          <a:p>
            <a:pPr>
              <a:spcBef>
                <a:spcPct val="43750"/>
              </a:spcBef>
              <a:spcAft>
                <a:spcPct val="43750"/>
              </a:spcAft>
            </a:pPr>
            <a:r>
              <a:t>The </a:t>
            </a:r>
            <a:r>
              <a:rPr b="1"/>
              <a:t>App build output</a:t>
            </a:r>
            <a:r>
              <a:t> is a relative path to the build output directory of your application. For example, consider we have an app at my-app that outputs its built assets to a my-app/dist folder. In this case, you specify dist for this location.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Your GitHub repository contains source code, so it needs to be built before it can be published.</a:t>
            </a:r>
          </a:p>
          <a:p>
            <a:endParaRPr/>
          </a:p>
          <a:p>
            <a:pPr>
              <a:spcBef>
                <a:spcPct val="43750"/>
              </a:spcBef>
              <a:spcAft>
                <a:spcPct val="43750"/>
              </a:spcAft>
            </a:pPr>
            <a:r>
              <a:t>When you create a Static Web Apps instance, Azure creates a GitHub Actions workflow in your repository. The workflow builds your app every time you push changes or create a pull request against the branch you chose to track. This build process turns your source code into static assets, which are served by Azure. Once the build is complete, then the action deploys the assets.</a:t>
            </a:r>
          </a:p>
          <a:p>
            <a:endParaRPr/>
          </a:p>
          <a:p>
            <a:pPr>
              <a:spcBef>
                <a:spcPct val="43750"/>
              </a:spcBef>
              <a:spcAft>
                <a:spcPct val="43750"/>
              </a:spcAft>
            </a:pPr>
            <a:r>
              <a:t>The GitHub Action is added to your repository in the </a:t>
            </a:r>
            <a:r>
              <a:rPr i="1"/>
              <a:t>.github/workflows</a:t>
            </a:r>
            <a:r>
              <a:t> folder. You can review or modify this file as needed. The settings you enter when you create the resource are stored in the GitHub Action's file.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If your app requires an API, you can implement it as an Azure Functions project in your repository. Your API will automatically deploy and be hosted by your Static Web Apps instance. The GitHub Actions workflow that builds and deploys your app locates the API within your repo by the name of the folder you specify.</a:t>
            </a:r>
          </a:p>
          <a:p>
            <a:endParaRPr/>
          </a:p>
          <a:p>
            <a:pPr>
              <a:spcBef>
                <a:spcPct val="43750"/>
              </a:spcBef>
              <a:spcAft>
                <a:spcPct val="43750"/>
              </a:spcAft>
            </a:pPr>
            <a:r>
              <a:t>Typically, you put the API app in a folder named </a:t>
            </a:r>
            <a:r>
              <a:rPr i="1"/>
              <a:t>api</a:t>
            </a:r>
            <a:r>
              <a:t> or </a:t>
            </a:r>
            <a:r>
              <a:rPr i="1"/>
              <a:t>functions</a:t>
            </a:r>
            <a:r>
              <a:t>, but you can name it whatever you prefer.</a:t>
            </a:r>
          </a:p>
          <a:p>
            <a:endParaRPr/>
          </a:p>
          <a:p>
            <a:pPr>
              <a:spcBef>
                <a:spcPct val="43750"/>
              </a:spcBef>
              <a:spcAft>
                <a:spcPct val="43750"/>
              </a:spcAft>
            </a:pPr>
            <a:r>
              <a:t>What if you don't have an API? Don't worry. If Azure Static Web Apps can't find an API in the folder you indicate, it won't publish an API, but it will still publish your app.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7500"/>
          </a:bodyPr>
          <a:lstStyle/>
          <a:p>
            <a:pPr>
              <a:spcBef>
                <a:spcPct val="43750"/>
              </a:spcBef>
              <a:spcAft>
                <a:spcPct val="43750"/>
              </a:spcAft>
            </a:pPr>
            <a:r>
              <a:t>You see a 404 error when you refresh the page because the browser sends a request to the hosting platform to serve </a:t>
            </a:r>
            <a:r>
              <a:rPr b="1"/>
              <a:t>/products</a:t>
            </a:r>
            <a:r>
              <a:t>. There's no page on the server named </a:t>
            </a:r>
            <a:r>
              <a:rPr b="1"/>
              <a:t>products</a:t>
            </a:r>
            <a:r>
              <a:t> to serve. Fortunately, it's easy to resolve this by creating a fallback route. A fallback route is a route that matches all unmatched page requests to the server.</a:t>
            </a:r>
          </a:p>
          <a:p>
            <a:endParaRPr/>
          </a:p>
          <a:p>
            <a:pPr>
              <a:spcBef>
                <a:spcPct val="43750"/>
              </a:spcBef>
              <a:spcAft>
                <a:spcPct val="43750"/>
              </a:spcAft>
            </a:pPr>
            <a:r>
              <a:t>Azure Static Web Apps supports custom routing rules defined in an optional </a:t>
            </a:r>
            <a:r>
              <a:rPr i="1"/>
              <a:t>staticwebapp.config.json</a:t>
            </a:r>
            <a:r>
              <a:t> file located in the app's build output folder.</a:t>
            </a:r>
          </a:p>
          <a:p>
            <a:endParaRPr/>
          </a:p>
          <a:p>
            <a:pPr>
              <a:spcBef>
                <a:spcPct val="43750"/>
              </a:spcBef>
              <a:spcAft>
                <a:spcPct val="43750"/>
              </a:spcAft>
            </a:pPr>
            <a:r>
              <a:t>You can configure your app to use rules that implement a fallback route as shown in the following example that uses a path wildcard with file filter:</a:t>
            </a:r>
          </a:p>
          <a:p>
            <a:endParaRPr/>
          </a:p>
          <a:p>
            <a:r>
              <a:t>{ "navigationFallback": { "rewrite": "index.html", "exclude": ["/images/*.{png,jpg,gif,ico}", "/*.{css,scss,js}"] } } </a:t>
            </a:r>
          </a:p>
          <a:p>
            <a:endParaRPr/>
          </a:p>
          <a:p>
            <a:pPr>
              <a:spcBef>
                <a:spcPct val="43750"/>
              </a:spcBef>
              <a:spcAft>
                <a:spcPct val="43750"/>
              </a:spcAft>
            </a:pPr>
            <a:r>
              <a:t>This rule tells Azure Static Web Apps to serve index.html when a request for an resource is not found, excluding the images and CSS files shown in the exclude expression.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Azure Static Web Apps expects your </a:t>
            </a:r>
            <a:r>
              <a:rPr i="1"/>
              <a:t>staticwebapp.config.json</a:t>
            </a:r>
            <a:r>
              <a:t> file to be in the output_location by default. If your build process copies your </a:t>
            </a:r>
            <a:r>
              <a:rPr i="1"/>
              <a:t>staticwebapp.config.json</a:t>
            </a:r>
            <a:r>
              <a:t> file to the output_location, then there is nothing else you need to do.</a:t>
            </a:r>
          </a:p>
          <a:p>
            <a:endParaRPr/>
          </a:p>
          <a:p>
            <a:pPr>
              <a:spcBef>
                <a:spcPct val="43750"/>
              </a:spcBef>
              <a:spcAft>
                <a:spcPct val="43750"/>
              </a:spcAft>
            </a:pPr>
            <a:r>
              <a:t>The </a:t>
            </a:r>
            <a:r>
              <a:rPr i="1"/>
              <a:t>staticwebapp.config.json</a:t>
            </a:r>
            <a:r>
              <a:t> file for your application is located in the folder </a:t>
            </a:r>
            <a:r>
              <a:rPr i="1"/>
              <a:t>angular-app/src/assets</a:t>
            </a:r>
          </a:p>
          <a:p>
            <a:endParaRPr i="1"/>
          </a:p>
          <a:p>
            <a:pPr>
              <a:spcBef>
                <a:spcPct val="43750"/>
              </a:spcBef>
              <a:spcAft>
                <a:spcPct val="43750"/>
              </a:spcAft>
            </a:pPr>
            <a:r>
              <a:t>The </a:t>
            </a:r>
            <a:r>
              <a:rPr i="1"/>
              <a:t>staticwebapp.config.json</a:t>
            </a:r>
            <a:r>
              <a:t> file is located in the folder </a:t>
            </a:r>
            <a:r>
              <a:rPr i="1"/>
              <a:t>react-app/public</a:t>
            </a:r>
          </a:p>
          <a:p>
            <a:endParaRPr i="1"/>
          </a:p>
          <a:p>
            <a:pPr>
              <a:spcBef>
                <a:spcPct val="43750"/>
              </a:spcBef>
              <a:spcAft>
                <a:spcPct val="43750"/>
              </a:spcAft>
            </a:pPr>
            <a:r>
              <a:t>The </a:t>
            </a:r>
            <a:r>
              <a:rPr i="1"/>
              <a:t>staticwebapp.config.json</a:t>
            </a:r>
            <a:r>
              <a:t> file is located in the folder </a:t>
            </a:r>
            <a:r>
              <a:rPr i="1"/>
              <a:t>svelte-app/public</a:t>
            </a:r>
          </a:p>
          <a:p>
            <a:endParaRPr i="1"/>
          </a:p>
          <a:p>
            <a:pPr>
              <a:spcBef>
                <a:spcPct val="43750"/>
              </a:spcBef>
              <a:spcAft>
                <a:spcPct val="43750"/>
              </a:spcAft>
            </a:pPr>
            <a:r>
              <a:t>The </a:t>
            </a:r>
            <a:r>
              <a:rPr i="1"/>
              <a:t>staticwebapp.config.json</a:t>
            </a:r>
            <a:r>
              <a:t> file is located in the folder </a:t>
            </a:r>
            <a:r>
              <a:rPr i="1"/>
              <a:t>vue-app/public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So what do you need so you can publish your web app to Azure Static Web Apps? All you need is your app in your GitHub repository.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Your company is launching a shopping list web app. Through the site, customers can add, edit, view, and remove items such as food and household needs from their list.</a:t>
            </a:r>
          </a:p>
          <a:p>
            <a:endParaRPr/>
          </a:p>
          <a:p>
            <a:pPr>
              <a:spcBef>
                <a:spcPct val="43750"/>
              </a:spcBef>
              <a:spcAft>
                <a:spcPct val="43750"/>
              </a:spcAft>
            </a:pPr>
            <a:r>
              <a:t>The site and APIs need to be secure to ensure customer privacy. Your users will be distributed all over the world, and you want everyone to get great performance. You'd prefer a solution that removes as much of the infrastructure work, including building and publishing, as possible so you can concentrate on features and user experience.</a:t>
            </a:r>
          </a:p>
          <a:p>
            <a:endParaRPr/>
          </a:p>
          <a:p>
            <a:pPr>
              <a:spcBef>
                <a:spcPct val="43750"/>
              </a:spcBef>
              <a:spcAft>
                <a:spcPct val="43750"/>
              </a:spcAft>
            </a:pPr>
            <a:r>
              <a:t>You could deploy your web assets to cloud storage, create, and assign your own SSL certificate, create your API on a cloud server, establish a reverse proxy that allows your app to make calls to the API, distribute the app globally, and set up your own CI/CD process.</a:t>
            </a:r>
          </a:p>
          <a:p>
            <a:endParaRPr/>
          </a:p>
          <a:p>
            <a:pPr>
              <a:spcBef>
                <a:spcPct val="43750"/>
              </a:spcBef>
              <a:spcAft>
                <a:spcPct val="43750"/>
              </a:spcAft>
            </a:pPr>
            <a:r>
              <a:t>When you use Azure Static Web Apps, you get all of this out of the box.</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t>Azure Static Web Apps solves the hard problems all the way from your source code to global availability.</a:t>
            </a:r>
          </a:p>
          <a:p>
            <a:endParaRPr/>
          </a:p>
          <a:p>
            <a:pPr>
              <a:spcBef>
                <a:spcPct val="43750"/>
              </a:spcBef>
              <a:spcAft>
                <a:spcPct val="43750"/>
              </a:spcAft>
            </a:pPr>
            <a:r>
              <a:t>While you stay focused on developing your app, Azure Static Web Apps automatically builds and hosts it from GitHub or Azure DevOps.</a:t>
            </a:r>
          </a:p>
          <a:p>
            <a:endParaRPr/>
          </a:p>
          <a:p>
            <a:pPr>
              <a:spcBef>
                <a:spcPct val="43750"/>
              </a:spcBef>
              <a:spcAft>
                <a:spcPct val="43750"/>
              </a:spcAft>
            </a:pPr>
            <a:r>
              <a:t>Static web apps are commonly built using libraries and frameworks like Angular, React, Svelte, or Vue. These apps include HTML, CSS, JavaScript, and image assets that make up the application. When using a traditional web server architecture, these files are served from a single server along side any required API endpoints.</a:t>
            </a:r>
          </a:p>
          <a:p>
            <a:endParaRPr/>
          </a:p>
          <a:p>
            <a:pPr>
              <a:spcBef>
                <a:spcPct val="43750"/>
              </a:spcBef>
              <a:spcAft>
                <a:spcPct val="43750"/>
              </a:spcAft>
            </a:pPr>
            <a:r>
              <a:t>With Azure Static Web Apps, static assets are separated from a traditional web server and are instead served from points globally distributed around the world. This distribution makes serving files much faster as files are physically closer to users. API endpoints, which are optional, are hosted using a serverless architecture, which avoids the need for a full back-end server all together.</a:t>
            </a:r>
          </a:p>
          <a:p>
            <a:endParaRPr/>
          </a:p>
          <a:p>
            <a:pPr>
              <a:spcBef>
                <a:spcPct val="43750"/>
              </a:spcBef>
              <a:spcAft>
                <a:spcPct val="43750"/>
              </a:spcAft>
            </a:pPr>
            <a:r>
              <a:t>The model for Azure Static Web Apps is that you get exactly what you need, no more, no less.</a:t>
            </a:r>
          </a:p>
          <a:p>
            <a:endParaRPr/>
          </a:p>
          <a:p>
            <a:pPr>
              <a:spcBef>
                <a:spcPct val="43750"/>
              </a:spcBef>
              <a:spcAft>
                <a:spcPct val="43750"/>
              </a:spcAft>
            </a:pPr>
            <a:r>
              <a:t>When you create an Azure Static Web Apps resource, Azure sets up a GitHub Actions or Azure DevOps workflow in the app's source code repository. The workflow monitors a branch of your choice. Every time you push commits or create pull requests into the watched branch, the workflow automatically builds and deploys your app and its API to Azure.</a:t>
            </a:r>
          </a:p>
          <a:p>
            <a:endParaRPr/>
          </a:p>
          <a:p>
            <a:pPr>
              <a:spcBef>
                <a:spcPct val="43750"/>
              </a:spcBef>
              <a:spcAft>
                <a:spcPct val="43750"/>
              </a:spcAft>
            </a:pPr>
            <a:r>
              <a:t>Azure hosts and serves your web app. Azure Functions powers back-end API functionality, which provides automatic scaling out and scaling in based on demand.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Azure Static Web Apps is ideal for serving purely static content, but it also has great support for static web apps that need APIs behind them. So you can host your static web app with or without an API.</a:t>
            </a:r>
          </a:p>
          <a:p>
            <a:endParaRPr/>
          </a:p>
          <a:p>
            <a:pPr>
              <a:spcBef>
                <a:spcPct val="43750"/>
              </a:spcBef>
              <a:spcAft>
                <a:spcPct val="43750"/>
              </a:spcAft>
            </a:pPr>
            <a:r>
              <a:t>In this module's exercises, you'll deploy an app using your preferred web framework.</a:t>
            </a:r>
          </a:p>
          <a:p>
            <a:endParaRPr/>
          </a:p>
          <a:p>
            <a:pPr>
              <a:spcBef>
                <a:spcPct val="43750"/>
              </a:spcBef>
              <a:spcAft>
                <a:spcPct val="43750"/>
              </a:spcAft>
            </a:pPr>
            <a:r>
              <a:t>[!NOTE] You'll be deploying an app, without an API in this module. See the Next Steps section in the final unit for information about the next module, where you'll deploy an API alongside your app.</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b="1"/>
              <a:t>Globally distributed web hosting</a:t>
            </a:r>
            <a:r>
              <a:t> puts static content like HTML, CSS, JavaScript, and images closer to your users</a:t>
            </a:r>
          </a:p>
          <a:p>
            <a:endParaRPr/>
          </a:p>
          <a:p>
            <a:r>
              <a:rPr b="1"/>
              <a:t>Integrated API</a:t>
            </a:r>
            <a:r>
              <a:t> support provided by Azure Functions</a:t>
            </a:r>
          </a:p>
          <a:p>
            <a:endParaRPr/>
          </a:p>
          <a:p>
            <a:r>
              <a:rPr b="1"/>
              <a:t>First-class GitHub and Azure DevOps integration</a:t>
            </a:r>
            <a:r>
              <a:t> where repository changes trigger builds and deployments.</a:t>
            </a:r>
          </a:p>
          <a:p>
            <a:endParaRPr/>
          </a:p>
          <a:p>
            <a:r>
              <a:rPr b="1"/>
              <a:t>Free SSL certificates</a:t>
            </a:r>
            <a:r>
              <a:t>, which are automatically renewed</a:t>
            </a:r>
          </a:p>
          <a:p>
            <a:endParaRPr/>
          </a:p>
          <a:p>
            <a:r>
              <a:rPr b="1"/>
              <a:t>Unique preview URLs</a:t>
            </a:r>
            <a:r>
              <a:t> for previewing pull requests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This module provides four variations of the sample application for you to choose from: Angular, React, Svelte, and Vue. The power of Azure Static Web Apps is that all of these flavors "just work".</a:t>
            </a:r>
          </a:p>
          <a:p>
            <a:endParaRPr/>
          </a:p>
          <a:p>
            <a:pPr>
              <a:spcBef>
                <a:spcPct val="43750"/>
              </a:spcBef>
              <a:spcAft>
                <a:spcPct val="43750"/>
              </a:spcAft>
            </a:pPr>
            <a:r>
              <a:t>The starter code includes the four apps that you'll use.</a:t>
            </a:r>
          </a:p>
          <a:p>
            <a:endParaRPr/>
          </a:p>
          <a:p>
            <a:r>
              <a:t>? angular-app ?? The Angular client app ? react-app ?? The React client app ? svelte-app ?? The Svelte client app ? vue-app ?? The Vue client app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After you choose your client application, you'll:</a:t>
            </a:r>
          </a:p>
          <a:p>
            <a:endParaRPr/>
          </a:p>
          <a:p>
            <a:r>
              <a:t>Build and run your front-end application.</a:t>
            </a:r>
          </a:p>
          <a:p>
            <a:endParaRPr/>
          </a:p>
          <a:p>
            <a:r>
              <a:t>Automatically build and deploy your web app to Azure from a GitHub repository with GitHub Actions.</a:t>
            </a:r>
          </a:p>
          <a:p>
            <a:endParaRPr/>
          </a:p>
          <a:p>
            <a:r>
              <a:t>Finally, you'll explore and launch your application, as follows.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Bef>
                <a:spcPct val="43750"/>
              </a:spcBef>
              <a:spcAft>
                <a:spcPct val="43750"/>
              </a:spcAft>
            </a:pPr>
            <a:r>
              <a:t>About now, you might be thinking you need to create the Azure resources first, but Azure Static Web Apps has your daily workflow in mind. A more natural approach is to start with the code in GitHub first, before creating resources in Azure.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3.pn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2.pn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8.pn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pn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0.jpe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1.jpe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4.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5.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6.pn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7.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8.jpeg"/><Relationship Id="rId1" Type="http://schemas.openxmlformats.org/officeDocument/2006/relationships/slideMaster" Target="../slideMasters/slideMaster8.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9.jpe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0.jpeg"/><Relationship Id="rId1" Type="http://schemas.openxmlformats.org/officeDocument/2006/relationships/slideMaster" Target="../slideMasters/slideMaster8.xml"/><Relationship Id="rId4" Type="http://schemas.openxmlformats.org/officeDocument/2006/relationships/image" Target="../media/image2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pn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3.png"/><Relationship Id="rId1" Type="http://schemas.openxmlformats.org/officeDocument/2006/relationships/slideMaster" Target="../slideMasters/slideMaster8.xml"/><Relationship Id="rId4" Type="http://schemas.openxmlformats.org/officeDocument/2006/relationships/image" Target="../media/image24.sv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0.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9.xml"/><Relationship Id="rId4" Type="http://schemas.openxmlformats.org/officeDocument/2006/relationships/image" Target="../media/image16.emf"/></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0.emf"/><Relationship Id="rId1" Type="http://schemas.openxmlformats.org/officeDocument/2006/relationships/slideMaster" Target="../slideMasters/slideMaster9.xml"/><Relationship Id="rId4" Type="http://schemas.openxmlformats.org/officeDocument/2006/relationships/image" Target="../media/image56.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65.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8.pn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jpe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7.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jpeg"/><Relationship Id="rId1" Type="http://schemas.openxmlformats.org/officeDocument/2006/relationships/slideMaster" Target="../slideMasters/slideMaster6.xml"/><Relationship Id="rId5" Type="http://schemas.openxmlformats.org/officeDocument/2006/relationships/image" Target="../media/image25.emf"/><Relationship Id="rId4" Type="http://schemas.openxmlformats.org/officeDocument/2006/relationships/image" Target="../media/image24.sv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9.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40.jpe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1.pn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2.png"/><Relationship Id="rId1" Type="http://schemas.openxmlformats.org/officeDocument/2006/relationships/slideMaster" Target="../slideMasters/slideMaster6.xml"/><Relationship Id="rId4" Type="http://schemas.openxmlformats.org/officeDocument/2006/relationships/image" Target="../media/image24.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1"/>
            <a:ext cx="495527"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5" name="Text Placeholder 2"/>
          <p:cNvSpPr>
            <a:spLocks noGrp="1"/>
          </p:cNvSpPr>
          <p:nvPr>
            <p:ph idx="1"/>
          </p:nvPr>
        </p:nvSpPr>
        <p:spPr>
          <a:xfrm>
            <a:off x="960543" y="1524000"/>
            <a:ext cx="1026774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695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_Aurora wave cover w photo">
    <p:bg>
      <p:bgPr>
        <a:solidFill>
          <a:schemeClr val="bg1"/>
        </a:solidFill>
        <a:effectLst/>
      </p:bgPr>
    </p:bg>
    <p:spTree>
      <p:nvGrpSpPr>
        <p:cNvPr id="1" name=""/>
        <p:cNvGrpSpPr/>
        <p:nvPr/>
      </p:nvGrpSpPr>
      <p:grpSpPr>
        <a:xfrm>
          <a:off x="0" y="0"/>
          <a:ext cx="0" cy="0"/>
          <a:chOff x="0" y="0"/>
          <a:chExt cx="0" cy="0"/>
        </a:xfrm>
      </p:grpSpPr>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2" cstate="screen">
            <a:alphaModFix amt="92000"/>
            <a:extLst>
              <a:ext uri="{28A0092B-C50C-407E-A947-70E740481C1C}">
                <a14:useLocalDpi xmlns:a14="http://schemas.microsoft.com/office/drawing/2010/main"/>
              </a:ext>
            </a:extLst>
          </a:blip>
          <a:stretch>
            <a:fillRect/>
          </a:stretch>
        </p:blipFill>
        <p:spPr>
          <a:xfrm>
            <a:off x="3003" y="5153176"/>
            <a:ext cx="12190939" cy="4683165"/>
          </a:xfrm>
          <a:prstGeom prst="rect">
            <a:avLst/>
          </a:prstGeom>
        </p:spPr>
      </p:pic>
    </p:spTree>
    <p:extLst>
      <p:ext uri="{BB962C8B-B14F-4D97-AF65-F5344CB8AC3E}">
        <p14:creationId xmlns:p14="http://schemas.microsoft.com/office/powerpoint/2010/main" val="594632944"/>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ne Speaker | DrG Backgroun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B54F63F-D290-0C47-B35F-8AE2E7C5A126}"/>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7709865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endParaRPr lang="en-AU"/>
          </a:p>
        </p:txBody>
      </p:sp>
    </p:spTree>
    <p:extLst>
      <p:ext uri="{BB962C8B-B14F-4D97-AF65-F5344CB8AC3E}">
        <p14:creationId xmlns:p14="http://schemas.microsoft.com/office/powerpoint/2010/main" val="196851715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1"/>
          <p:cNvSpPr>
            <a:spLocks noGrp="1"/>
          </p:cNvSpPr>
          <p:nvPr>
            <p:ph type="title" hasCustomPrompt="1"/>
          </p:nvPr>
        </p:nvSpPr>
        <p:spPr>
          <a:xfrm>
            <a:off x="269232" y="2339876"/>
            <a:ext cx="8961851" cy="958909"/>
          </a:xfrm>
          <a:noFill/>
        </p:spPr>
        <p:txBody>
          <a:bodyPr lIns="146304" tIns="91440" rIns="146304" bIns="91440" anchor="t" anchorCtr="0"/>
          <a:lstStyle>
            <a:lvl1pPr>
              <a:defRPr sz="5292"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00" y="3490168"/>
            <a:ext cx="11566461" cy="572464"/>
          </a:xfrm>
        </p:spPr>
        <p:txBody>
          <a:bodyPr/>
          <a:lstStyle>
            <a:lvl1pPr marL="0" indent="0">
              <a:spcBef>
                <a:spcPts val="1200"/>
              </a:spcBef>
              <a:spcAft>
                <a:spcPts val="1000"/>
              </a:spcAft>
              <a:buNone/>
              <a:defRPr sz="2799" b="0" i="0">
                <a:solidFill>
                  <a:schemeClr val="bg1"/>
                </a:solidFill>
                <a:latin typeface="Segoe UI Light" charset="0"/>
                <a:ea typeface="Segoe UI Light" charset="0"/>
                <a:cs typeface="Segoe UI Light" charset="0"/>
              </a:defRPr>
            </a:lvl1pPr>
            <a:lvl2pPr marL="224029" indent="0">
              <a:lnSpc>
                <a:spcPts val="1799"/>
              </a:lnSpc>
              <a:spcAft>
                <a:spcPts val="1000"/>
              </a:spcAft>
              <a:buNone/>
              <a:defRPr sz="1400" b="1" i="0">
                <a:solidFill>
                  <a:srgbClr val="00BCF3"/>
                </a:solidFill>
                <a:latin typeface="Segoe UI Semibold" charset="0"/>
                <a:ea typeface="Segoe UI Semibold" charset="0"/>
                <a:cs typeface="Segoe UI Semibold"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Demo description</a:t>
            </a:r>
          </a:p>
        </p:txBody>
      </p:sp>
      <p:grpSp>
        <p:nvGrpSpPr>
          <p:cNvPr id="27" name="Group 26"/>
          <p:cNvGrpSpPr/>
          <p:nvPr userDrawn="1"/>
        </p:nvGrpSpPr>
        <p:grpSpPr>
          <a:xfrm>
            <a:off x="394300" y="5938284"/>
            <a:ext cx="4726401"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48947720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099190"/>
            <a:ext cx="4480957"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096" y="471692"/>
            <a:ext cx="1453878" cy="304828"/>
          </a:xfrm>
          <a:prstGeom prst="rect">
            <a:avLst/>
          </a:prstGeom>
        </p:spPr>
      </p:pic>
    </p:spTree>
    <p:extLst>
      <p:ext uri="{BB962C8B-B14F-4D97-AF65-F5344CB8AC3E}">
        <p14:creationId xmlns:p14="http://schemas.microsoft.com/office/powerpoint/2010/main" val="699591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6"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3" name="Text Placeholder 2"/>
          <p:cNvSpPr>
            <a:spLocks noGrp="1"/>
          </p:cNvSpPr>
          <p:nvPr>
            <p:ph type="body" sz="quarter" idx="10" hasCustomPrompt="1"/>
          </p:nvPr>
        </p:nvSpPr>
        <p:spPr>
          <a:xfrm>
            <a:off x="267613" y="1084506"/>
            <a:ext cx="11652043" cy="1317284"/>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893442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457081" y="1713052"/>
            <a:ext cx="2737728"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3368" y="1713052"/>
            <a:ext cx="2737728"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49657" y="1713052"/>
            <a:ext cx="2737728"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5945" y="1713052"/>
            <a:ext cx="2737728"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081" y="5521126"/>
            <a:ext cx="2737728"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3368" y="5521126"/>
            <a:ext cx="2737728"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49657" y="5521126"/>
            <a:ext cx="2737728"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5945" y="5521126"/>
            <a:ext cx="2737728"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userDrawn="1"/>
        </p:nvGrpSpPr>
        <p:grpSpPr>
          <a:xfrm>
            <a:off x="394300" y="5938284"/>
            <a:ext cx="4726401" cy="325698"/>
            <a:chOff x="394403" y="5938284"/>
            <a:chExt cx="4727632" cy="325698"/>
          </a:xfrm>
        </p:grpSpPr>
        <p:sp>
          <p:nvSpPr>
            <p:cNvPr id="37" name="Rectangle 3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38" name="Picture 3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71162482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nvGraphicFramePr>
        <p:xfrm>
          <a:off x="306130" y="2214947"/>
          <a:ext cx="2742485"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nvGraphicFramePr>
        <p:xfrm>
          <a:off x="3251641" y="2214947"/>
          <a:ext cx="2742485"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nvGraphicFramePr>
        <p:xfrm>
          <a:off x="9072189" y="2214947"/>
          <a:ext cx="2742485"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nvGraphicFramePr>
        <p:xfrm>
          <a:off x="6167701" y="2214947"/>
          <a:ext cx="2742485"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392" y="3468892"/>
            <a:ext cx="972940" cy="572464"/>
          </a:xfrm>
        </p:spPr>
        <p:txBody>
          <a:bodyPr/>
          <a:lstStyle>
            <a:lvl1pPr marL="0" indent="0" algn="ctr">
              <a:spcAft>
                <a:spcPts val="1000"/>
              </a:spcAft>
              <a:buNone/>
              <a:defRPr sz="27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25%</a:t>
            </a:r>
          </a:p>
        </p:txBody>
      </p:sp>
      <p:sp>
        <p:nvSpPr>
          <p:cNvPr id="10" name="Text Placeholder 2"/>
          <p:cNvSpPr>
            <a:spLocks noGrp="1"/>
          </p:cNvSpPr>
          <p:nvPr>
            <p:ph type="body" sz="quarter" idx="11" hasCustomPrompt="1"/>
          </p:nvPr>
        </p:nvSpPr>
        <p:spPr>
          <a:xfrm>
            <a:off x="4141739" y="3468892"/>
            <a:ext cx="972940" cy="572464"/>
          </a:xfrm>
        </p:spPr>
        <p:txBody>
          <a:bodyPr/>
          <a:lstStyle>
            <a:lvl1pPr marL="0" indent="0" algn="ctr">
              <a:spcAft>
                <a:spcPts val="1000"/>
              </a:spcAft>
              <a:buNone/>
              <a:defRPr sz="27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25%</a:t>
            </a:r>
          </a:p>
        </p:txBody>
      </p:sp>
      <p:sp>
        <p:nvSpPr>
          <p:cNvPr id="11" name="Text Placeholder 2"/>
          <p:cNvSpPr>
            <a:spLocks noGrp="1"/>
          </p:cNvSpPr>
          <p:nvPr>
            <p:ph type="body" sz="quarter" idx="12" hasCustomPrompt="1"/>
          </p:nvPr>
        </p:nvSpPr>
        <p:spPr>
          <a:xfrm>
            <a:off x="7034656" y="3468892"/>
            <a:ext cx="972940" cy="572464"/>
          </a:xfrm>
        </p:spPr>
        <p:txBody>
          <a:bodyPr/>
          <a:lstStyle>
            <a:lvl1pPr marL="0" indent="0" algn="ctr">
              <a:spcAft>
                <a:spcPts val="1000"/>
              </a:spcAft>
              <a:buNone/>
              <a:defRPr sz="27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25%</a:t>
            </a:r>
          </a:p>
        </p:txBody>
      </p:sp>
      <p:sp>
        <p:nvSpPr>
          <p:cNvPr id="12" name="Text Placeholder 2"/>
          <p:cNvSpPr>
            <a:spLocks noGrp="1"/>
          </p:cNvSpPr>
          <p:nvPr>
            <p:ph type="body" sz="quarter" idx="13" hasCustomPrompt="1"/>
          </p:nvPr>
        </p:nvSpPr>
        <p:spPr>
          <a:xfrm>
            <a:off x="9973860" y="3468892"/>
            <a:ext cx="972940" cy="572464"/>
          </a:xfrm>
        </p:spPr>
        <p:txBody>
          <a:bodyPr/>
          <a:lstStyle>
            <a:lvl1pPr marL="0" indent="0" algn="ctr">
              <a:spcAft>
                <a:spcPts val="1000"/>
              </a:spcAft>
              <a:buNone/>
              <a:defRPr sz="27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25%</a:t>
            </a:r>
          </a:p>
        </p:txBody>
      </p:sp>
      <p:sp>
        <p:nvSpPr>
          <p:cNvPr id="13" name="TextBox 12"/>
          <p:cNvSpPr txBox="1"/>
          <p:nvPr userDrawn="1"/>
        </p:nvSpPr>
        <p:spPr>
          <a:xfrm>
            <a:off x="474438" y="5081288"/>
            <a:ext cx="2395336" cy="489365"/>
          </a:xfrm>
          <a:prstGeom prst="rect">
            <a:avLst/>
          </a:prstGeom>
          <a:noFill/>
        </p:spPr>
        <p:txBody>
          <a:bodyPr wrap="square" lIns="182832" tIns="146266" rIns="182832" bIns="146266"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3642" y="5081288"/>
            <a:ext cx="2395336" cy="489365"/>
          </a:xfrm>
          <a:prstGeom prst="rect">
            <a:avLst/>
          </a:prstGeom>
          <a:noFill/>
        </p:spPr>
        <p:txBody>
          <a:bodyPr wrap="square" lIns="182832" tIns="146266" rIns="182832" bIns="146266"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4416" y="5081288"/>
            <a:ext cx="2395336" cy="489365"/>
          </a:xfrm>
          <a:prstGeom prst="rect">
            <a:avLst/>
          </a:prstGeom>
          <a:noFill/>
        </p:spPr>
        <p:txBody>
          <a:bodyPr wrap="square" lIns="182832" tIns="146266" rIns="182832" bIns="146266"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4192" y="5081288"/>
            <a:ext cx="2395336" cy="489365"/>
          </a:xfrm>
          <a:prstGeom prst="rect">
            <a:avLst/>
          </a:prstGeom>
          <a:noFill/>
        </p:spPr>
        <p:txBody>
          <a:bodyPr wrap="square" lIns="182832" tIns="146266" rIns="182832" bIns="146266"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38" name="Group 37"/>
          <p:cNvGrpSpPr/>
          <p:nvPr userDrawn="1"/>
        </p:nvGrpSpPr>
        <p:grpSpPr>
          <a:xfrm>
            <a:off x="394300" y="5938284"/>
            <a:ext cx="4726401" cy="325698"/>
            <a:chOff x="394403" y="5938284"/>
            <a:chExt cx="4727632" cy="325698"/>
          </a:xfrm>
        </p:grpSpPr>
        <p:sp>
          <p:nvSpPr>
            <p:cNvPr id="39" name="Rectangle 3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40" name="Picture 3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74817734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19377" y="1222839"/>
            <a:ext cx="11541583" cy="3199850"/>
          </a:xfrm>
        </p:spPr>
        <p:txBody>
          <a:bodyPr/>
          <a:lstStyle>
            <a:lvl1pPr marL="0" indent="0">
              <a:spcAft>
                <a:spcPts val="1000"/>
              </a:spcAft>
              <a:buNone/>
              <a:defRPr sz="1600" b="0" i="0">
                <a:latin typeface="Consolas" charset="0"/>
                <a:ea typeface="Consolas" charset="0"/>
                <a:cs typeface="Consolas" charset="0"/>
              </a:defRPr>
            </a:lvl1pPr>
            <a:lvl2pPr marL="509693" indent="-285664">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spTree>
    <p:extLst>
      <p:ext uri="{BB962C8B-B14F-4D97-AF65-F5344CB8AC3E}">
        <p14:creationId xmlns:p14="http://schemas.microsoft.com/office/powerpoint/2010/main" val="1689552756"/>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ext Placeholder 2"/>
          <p:cNvSpPr>
            <a:spLocks noGrp="1"/>
          </p:cNvSpPr>
          <p:nvPr>
            <p:ph type="body" sz="quarter" idx="10" hasCustomPrompt="1"/>
          </p:nvPr>
        </p:nvSpPr>
        <p:spPr>
          <a:xfrm>
            <a:off x="294500" y="1071059"/>
            <a:ext cx="11652043" cy="974626"/>
          </a:xfrm>
        </p:spPr>
        <p:txBody>
          <a:bodyPr/>
          <a:lstStyle>
            <a:lvl1pPr marL="0" indent="0">
              <a:spcBef>
                <a:spcPts val="1200"/>
              </a:spcBef>
              <a:spcAft>
                <a:spcPts val="1000"/>
              </a:spcAft>
              <a:buNone/>
              <a:defRPr sz="2799" b="0" i="0">
                <a:solidFill>
                  <a:schemeClr val="bg1"/>
                </a:solidFill>
                <a:latin typeface="Segoe UI Light" charset="0"/>
                <a:ea typeface="Segoe UI Light" charset="0"/>
                <a:cs typeface="Segoe UI Light" charset="0"/>
              </a:defRPr>
            </a:lvl1pPr>
            <a:lvl2pPr marL="224029" indent="0">
              <a:lnSpc>
                <a:spcPts val="1799"/>
              </a:lnSpc>
              <a:spcAft>
                <a:spcPts val="1000"/>
              </a:spcAft>
              <a:buNone/>
              <a:defRPr sz="1400" b="1" i="0">
                <a:solidFill>
                  <a:srgbClr val="00BCF3"/>
                </a:solidFill>
                <a:latin typeface="Segoe UI Semibold" charset="0"/>
                <a:ea typeface="Segoe UI Semibold" charset="0"/>
                <a:cs typeface="Segoe UI Semibold"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Edit Master text styles</a:t>
            </a:r>
          </a:p>
          <a:p>
            <a:pPr lvl="1"/>
            <a:r>
              <a:rPr lang="en-US"/>
              <a:t>Second level</a:t>
            </a:r>
          </a:p>
        </p:txBody>
      </p:sp>
      <p:grpSp>
        <p:nvGrpSpPr>
          <p:cNvPr id="27" name="Group 26"/>
          <p:cNvGrpSpPr/>
          <p:nvPr userDrawn="1"/>
        </p:nvGrpSpPr>
        <p:grpSpPr>
          <a:xfrm>
            <a:off x="394300" y="5938284"/>
            <a:ext cx="4726401"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85849225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 name="Picture Placeholder 3"/>
          <p:cNvSpPr>
            <a:spLocks noGrp="1"/>
          </p:cNvSpPr>
          <p:nvPr>
            <p:ph type="pic" sz="quarter" idx="11"/>
          </p:nvPr>
        </p:nvSpPr>
        <p:spPr>
          <a:xfrm>
            <a:off x="6246773" y="1"/>
            <a:ext cx="5942052" cy="429028"/>
          </a:xfrm>
        </p:spPr>
        <p:txBody>
          <a:bodyPr/>
          <a:lstStyle/>
          <a:p>
            <a:endParaRPr lang="en-US"/>
          </a:p>
        </p:txBody>
      </p:sp>
      <p:sp>
        <p:nvSpPr>
          <p:cNvPr id="4" name="Title 5"/>
          <p:cNvSpPr>
            <a:spLocks noGrp="1"/>
          </p:cNvSpPr>
          <p:nvPr>
            <p:ph type="title"/>
          </p:nvPr>
        </p:nvSpPr>
        <p:spPr>
          <a:xfrm>
            <a:off x="269170" y="289512"/>
            <a:ext cx="5490368"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14" y="1084505"/>
            <a:ext cx="5491924" cy="946926"/>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14" y="2926751"/>
            <a:ext cx="5491924" cy="398442"/>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3960" y="2993140"/>
            <a:ext cx="502789"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14" y="3841150"/>
            <a:ext cx="5491924" cy="398442"/>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1"/>
            <a:r>
              <a:rPr lang="en-US"/>
              <a:t>	Second level</a:t>
            </a:r>
          </a:p>
        </p:txBody>
      </p:sp>
      <p:sp>
        <p:nvSpPr>
          <p:cNvPr id="11" name="Text Placeholder 2"/>
          <p:cNvSpPr>
            <a:spLocks noGrp="1"/>
          </p:cNvSpPr>
          <p:nvPr>
            <p:ph type="body" sz="quarter" idx="14" hasCustomPrompt="1"/>
          </p:nvPr>
        </p:nvSpPr>
        <p:spPr>
          <a:xfrm>
            <a:off x="267614" y="4742103"/>
            <a:ext cx="5491924" cy="398442"/>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380" y="3896382"/>
            <a:ext cx="365665"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2399"/>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082" y="4787220"/>
            <a:ext cx="509634"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6" tIns="45708" rIns="91416" bIns="45708" numCol="1" anchor="t" anchorCtr="0" compatLnSpc="1">
            <a:prstTxWarp prst="textNoShape">
              <a:avLst/>
            </a:prstTxWarp>
          </a:bodyPr>
          <a:lstStyle/>
          <a:p>
            <a:endParaRPr lang="en-US" sz="2399"/>
          </a:p>
        </p:txBody>
      </p:sp>
      <p:grpSp>
        <p:nvGrpSpPr>
          <p:cNvPr id="35" name="Group 34"/>
          <p:cNvGrpSpPr/>
          <p:nvPr userDrawn="1"/>
        </p:nvGrpSpPr>
        <p:grpSpPr>
          <a:xfrm>
            <a:off x="394300" y="5938284"/>
            <a:ext cx="4726401" cy="325698"/>
            <a:chOff x="394403" y="5938284"/>
            <a:chExt cx="4727632" cy="325698"/>
          </a:xfrm>
        </p:grpSpPr>
        <p:sp>
          <p:nvSpPr>
            <p:cNvPr id="36" name="Rectangle 35"/>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37" name="Picture 36"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8156204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_Aurora wave cover w photo">
    <p:bg>
      <p:bgPr>
        <a:solidFill>
          <a:srgbClr val="090D27"/>
        </a:solidFill>
        <a:effectLst/>
      </p:bgPr>
    </p:bg>
    <p:spTree>
      <p:nvGrpSpPr>
        <p:cNvPr id="1" name=""/>
        <p:cNvGrpSpPr/>
        <p:nvPr/>
      </p:nvGrpSpPr>
      <p:grpSpPr>
        <a:xfrm>
          <a:off x="0" y="0"/>
          <a:ext cx="0" cy="0"/>
          <a:chOff x="0" y="0"/>
          <a:chExt cx="0" cy="0"/>
        </a:xfrm>
      </p:grpSpPr>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2" cstate="screen">
            <a:alphaModFix amt="92000"/>
            <a:extLst>
              <a:ext uri="{28A0092B-C50C-407E-A947-70E740481C1C}">
                <a14:useLocalDpi xmlns:a14="http://schemas.microsoft.com/office/drawing/2010/main"/>
              </a:ext>
            </a:extLst>
          </a:blip>
          <a:stretch>
            <a:fillRect/>
          </a:stretch>
        </p:blipFill>
        <p:spPr>
          <a:xfrm>
            <a:off x="3003" y="5153176"/>
            <a:ext cx="12190939" cy="4683165"/>
          </a:xfrm>
          <a:prstGeom prst="rect">
            <a:avLst/>
          </a:prstGeom>
        </p:spPr>
      </p:pic>
      <p:pic>
        <p:nvPicPr>
          <p:cNvPr id="2" name="Picture 1">
            <a:extLst>
              <a:ext uri="{FF2B5EF4-FFF2-40B4-BE49-F238E27FC236}">
                <a16:creationId xmlns:a16="http://schemas.microsoft.com/office/drawing/2014/main" id="{1C79915C-2BB0-4E9A-8087-C2D4D48E02B9}"/>
              </a:ext>
            </a:extLst>
          </p:cNvPr>
          <p:cNvPicPr>
            <a:picLocks noChangeAspect="1"/>
          </p:cNvPicPr>
          <p:nvPr userDrawn="1"/>
        </p:nvPicPr>
        <p:blipFill>
          <a:blip r:embed="rId3"/>
          <a:stretch>
            <a:fillRect/>
          </a:stretch>
        </p:blipFill>
        <p:spPr>
          <a:xfrm>
            <a:off x="-1669200" y="1771419"/>
            <a:ext cx="809738" cy="1105054"/>
          </a:xfrm>
          <a:prstGeom prst="rect">
            <a:avLst/>
          </a:prstGeom>
        </p:spPr>
      </p:pic>
    </p:spTree>
    <p:extLst>
      <p:ext uri="{BB962C8B-B14F-4D97-AF65-F5344CB8AC3E}">
        <p14:creationId xmlns:p14="http://schemas.microsoft.com/office/powerpoint/2010/main" val="2850768605"/>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9" name="Title 1"/>
          <p:cNvSpPr>
            <a:spLocks noGrp="1"/>
          </p:cNvSpPr>
          <p:nvPr>
            <p:ph type="title" hasCustomPrompt="1"/>
          </p:nvPr>
        </p:nvSpPr>
        <p:spPr>
          <a:xfrm>
            <a:off x="269232" y="2629243"/>
            <a:ext cx="8961851" cy="1793104"/>
          </a:xfrm>
          <a:noFill/>
        </p:spPr>
        <p:txBody>
          <a:bodyPr lIns="146304" tIns="91440" rIns="146304" bIns="91440" anchor="t" anchorCtr="0"/>
          <a:lstStyle>
            <a:lvl1pPr>
              <a:defRPr sz="5292" spc="-98" baseline="0">
                <a:solidFill>
                  <a:srgbClr val="00B0F0"/>
                </a:solidFill>
              </a:defRPr>
            </a:lvl1pPr>
          </a:lstStyle>
          <a:p>
            <a:r>
              <a:rPr lang="en-US"/>
              <a:t>Title Page</a:t>
            </a:r>
          </a:p>
        </p:txBody>
      </p:sp>
      <p:grpSp>
        <p:nvGrpSpPr>
          <p:cNvPr id="27" name="Group 26"/>
          <p:cNvGrpSpPr/>
          <p:nvPr userDrawn="1"/>
        </p:nvGrpSpPr>
        <p:grpSpPr>
          <a:xfrm>
            <a:off x="394300" y="5938284"/>
            <a:ext cx="4726401"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43596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3" name="Rectangle 2"/>
          <p:cNvSpPr/>
          <p:nvPr userDrawn="1"/>
        </p:nvSpPr>
        <p:spPr bwMode="auto">
          <a:xfrm>
            <a:off x="457081" y="146304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081" y="224028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081" y="301752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081" y="379476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081" y="457200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410" y="146304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endParaRPr lang="en-US" sz="1999">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410" y="224028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410" y="301752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410" y="379476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410" y="457200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6089330" y="146304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89330" y="224028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89330" y="301752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89330" y="379476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89330" y="4572000"/>
            <a:ext cx="73133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algn="ctr" defTabSz="932192" fontAlgn="base">
              <a:lnSpc>
                <a:spcPct val="90000"/>
              </a:lnSpc>
              <a:spcBef>
                <a:spcPct val="0"/>
              </a:spcBef>
              <a:spcAft>
                <a:spcPct val="0"/>
              </a:spcAft>
            </a:pPr>
            <a:r>
              <a:rPr lang="en-US" sz="1999">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0659" y="146304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endParaRPr lang="en-US" sz="1999">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0659" y="224028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0659" y="301752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0659" y="379476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0659" y="4572000"/>
            <a:ext cx="442385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249" tIns="91416" rIns="274249" bIns="91416" numCol="1" spcCol="0" rtlCol="0" fromWordArt="0" anchor="ctr" anchorCtr="0" forceAA="0" compatLnSpc="1">
            <a:prstTxWarp prst="textNoShape">
              <a:avLst/>
            </a:prstTxWarp>
            <a:noAutofit/>
          </a:bodyPr>
          <a:lstStyle/>
          <a:p>
            <a:pPr lvl="0" defTabSz="932192" fontAlgn="base">
              <a:lnSpc>
                <a:spcPct val="90000"/>
              </a:lnSpc>
              <a:spcBef>
                <a:spcPct val="0"/>
              </a:spcBef>
              <a:spcAft>
                <a:spcPct val="0"/>
              </a:spcAft>
            </a:pPr>
            <a:endParaRPr lang="en-US" sz="1999">
              <a:solidFill>
                <a:srgbClr val="505050"/>
              </a:solidFill>
              <a:latin typeface="Segoe UI Light"/>
              <a:ea typeface="Segoe UI" pitchFamily="34" charset="0"/>
              <a:cs typeface="Segoe UI" pitchFamily="34" charset="0"/>
            </a:endParaRPr>
          </a:p>
        </p:txBody>
      </p:sp>
      <p:grpSp>
        <p:nvGrpSpPr>
          <p:cNvPr id="56" name="Group 55"/>
          <p:cNvGrpSpPr/>
          <p:nvPr userDrawn="1"/>
        </p:nvGrpSpPr>
        <p:grpSpPr>
          <a:xfrm>
            <a:off x="394300" y="5938284"/>
            <a:ext cx="4726401" cy="325698"/>
            <a:chOff x="394403" y="5938284"/>
            <a:chExt cx="4727632" cy="325698"/>
          </a:xfrm>
        </p:grpSpPr>
        <p:sp>
          <p:nvSpPr>
            <p:cNvPr id="57" name="Rectangle 5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58" name="Picture 5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449678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6"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13" y="1084506"/>
            <a:ext cx="11652043" cy="1317284"/>
          </a:xfrm>
        </p:spPr>
        <p:txBody>
          <a:bodyPr/>
          <a:lstStyle>
            <a:lvl1pPr marL="0" indent="0">
              <a:spcAft>
                <a:spcPts val="1000"/>
              </a:spcAft>
              <a:buNone/>
              <a:defRPr sz="2599" b="0" i="0">
                <a:solidFill>
                  <a:srgbClr val="00BCF3"/>
                </a:solidFill>
                <a:latin typeface="Segoe UI Light" charset="0"/>
                <a:ea typeface="Segoe UI Light" charset="0"/>
                <a:cs typeface="Segoe UI Light" charset="0"/>
              </a:defRPr>
            </a:lvl1pPr>
            <a:lvl2pPr marL="224029" indent="0">
              <a:lnSpc>
                <a:spcPts val="1799"/>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457" indent="-171399">
              <a:lnSpc>
                <a:spcPts val="1600"/>
              </a:lnSpc>
              <a:spcAft>
                <a:spcPts val="500"/>
              </a:spcAft>
              <a:buFont typeface="Arial" charset="0"/>
              <a:buChar char="•"/>
              <a:defRPr sz="1200" b="0" i="0">
                <a:latin typeface="Segoe UI" charset="0"/>
                <a:ea typeface="Segoe UI" charset="0"/>
                <a:cs typeface="Segoe UI" charset="0"/>
              </a:defRPr>
            </a:lvl3pPr>
            <a:lvl4pPr marL="672087" indent="0">
              <a:buNone/>
              <a:defRPr/>
            </a:lvl4pPr>
            <a:lvl5pPr marL="896117" indent="0">
              <a:buNone/>
              <a:defRPr/>
            </a:lvl5pPr>
          </a:lstStyle>
          <a:p>
            <a:pPr lvl="0"/>
            <a:r>
              <a:rPr lang="en-US"/>
              <a:t>Edit Master text styles</a:t>
            </a:r>
          </a:p>
          <a:p>
            <a:pPr lvl="1"/>
            <a:r>
              <a:rPr lang="en-US"/>
              <a:t>Second level</a:t>
            </a:r>
          </a:p>
          <a:p>
            <a:pPr lvl="2"/>
            <a:r>
              <a:rPr lang="en-US"/>
              <a:t>Third level</a:t>
            </a:r>
          </a:p>
        </p:txBody>
      </p:sp>
      <p:grpSp>
        <p:nvGrpSpPr>
          <p:cNvPr id="28" name="Group 27"/>
          <p:cNvGrpSpPr/>
          <p:nvPr userDrawn="1"/>
        </p:nvGrpSpPr>
        <p:grpSpPr>
          <a:xfrm>
            <a:off x="394300" y="5938284"/>
            <a:ext cx="4726401" cy="325698"/>
            <a:chOff x="394403" y="5938284"/>
            <a:chExt cx="4727632" cy="325698"/>
          </a:xfrm>
        </p:grpSpPr>
        <p:sp>
          <p:nvSpPr>
            <p:cNvPr id="29" name="Rectangle 2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192" fontAlgn="base">
                <a:lnSpc>
                  <a:spcPct val="90000"/>
                </a:lnSpc>
                <a:spcBef>
                  <a:spcPct val="0"/>
                </a:spcBef>
                <a:spcAft>
                  <a:spcPct val="0"/>
                </a:spcAft>
              </a:pPr>
              <a:r>
                <a:rPr lang="en-US" sz="1200">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/Microsoft-Reactor-Toronto/</a:t>
              </a:r>
            </a:p>
          </p:txBody>
        </p:sp>
        <p:pic>
          <p:nvPicPr>
            <p:cNvPr id="30" name="Picture 2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0034883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4" name="Title 5"/>
          <p:cNvSpPr>
            <a:spLocks noGrp="1"/>
          </p:cNvSpPr>
          <p:nvPr>
            <p:ph type="title"/>
          </p:nvPr>
        </p:nvSpPr>
        <p:spPr>
          <a:xfrm>
            <a:off x="269170" y="289512"/>
            <a:ext cx="11652805" cy="732464"/>
          </a:xfrm>
        </p:spPr>
        <p:txBody>
          <a:bodyPr/>
          <a:lstStyle>
            <a:lvl1pPr>
              <a:defRPr sz="4499" b="1" i="0">
                <a:solidFill>
                  <a:srgbClr val="0088D0"/>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4374560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1"/>
          <p:cNvSpPr>
            <a:spLocks noGrp="1"/>
          </p:cNvSpPr>
          <p:nvPr>
            <p:ph type="title" hasCustomPrompt="1"/>
          </p:nvPr>
        </p:nvSpPr>
        <p:spPr>
          <a:xfrm>
            <a:off x="269169" y="2084172"/>
            <a:ext cx="11650488" cy="724246"/>
          </a:xfrm>
          <a:noFill/>
        </p:spPr>
        <p:txBody>
          <a:bodyPr tIns="91440" bIns="91440" anchor="t" anchorCtr="0">
            <a:spAutoFit/>
          </a:bodyPr>
          <a:lstStyle>
            <a:lvl1pPr>
              <a:defRPr sz="392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0264948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603093" y="1186481"/>
            <a:ext cx="10982639" cy="515395"/>
          </a:xfrm>
          <a:prstGeom prst="rect">
            <a:avLst/>
          </a:prstGeom>
        </p:spPr>
        <p:txBody>
          <a:bodyPr lIns="45719" tIns="45719" rIns="45719" bIns="45719"/>
          <a:lstStyle>
            <a:lvl1pPr marL="0" indent="0" defTabSz="412667">
              <a:lnSpc>
                <a:spcPct val="100000"/>
              </a:lnSpc>
              <a:spcBef>
                <a:spcPts val="0"/>
              </a:spcBef>
              <a:buSzTx/>
              <a:buNone/>
              <a:defRPr sz="2749"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03015062"/>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8829-04DC-6840-ADBE-761B796A5F8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AA4F9118-E8B9-4D45-89A4-F04199D3C433}"/>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407725388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One Speaker | Plain Background">
    <p:spTree>
      <p:nvGrpSpPr>
        <p:cNvPr id="1" name=""/>
        <p:cNvGrpSpPr/>
        <p:nvPr/>
      </p:nvGrpSpPr>
      <p:grpSpPr>
        <a:xfrm>
          <a:off x="0" y="0"/>
          <a:ext cx="0" cy="0"/>
          <a:chOff x="0" y="0"/>
          <a:chExt cx="0" cy="0"/>
        </a:xfrm>
      </p:grpSpPr>
      <p:pic>
        <p:nvPicPr>
          <p:cNvPr id="6" name="Picture 5" descr="A picture containing indoor, tiled, sitting, honeycomb&#10;&#10;Description automatically generated">
            <a:extLst>
              <a:ext uri="{FF2B5EF4-FFF2-40B4-BE49-F238E27FC236}">
                <a16:creationId xmlns:a16="http://schemas.microsoft.com/office/drawing/2014/main" id="{1FE914DF-7776-D14C-9795-28249970BD60}"/>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14959243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One Speaker | Plain Background Light">
    <p:spTree>
      <p:nvGrpSpPr>
        <p:cNvPr id="1" name=""/>
        <p:cNvGrpSpPr/>
        <p:nvPr/>
      </p:nvGrpSpPr>
      <p:grpSpPr>
        <a:xfrm>
          <a:off x="0" y="0"/>
          <a:ext cx="0" cy="0"/>
          <a:chOff x="0" y="0"/>
          <a:chExt cx="0" cy="0"/>
        </a:xfrm>
      </p:grpSpPr>
      <p:pic>
        <p:nvPicPr>
          <p:cNvPr id="7" name="Picture 6" descr="A close up of a tiled wall&#10;&#10;Description automatically generated">
            <a:extLst>
              <a:ext uri="{FF2B5EF4-FFF2-40B4-BE49-F238E27FC236}">
                <a16:creationId xmlns:a16="http://schemas.microsoft.com/office/drawing/2014/main" id="{F0CE1835-3216-9543-9572-478CA6C75951}"/>
              </a:ext>
            </a:extLst>
          </p:cNvPr>
          <p:cNvPicPr>
            <a:picLocks noChangeAspect="1"/>
          </p:cNvPicPr>
          <p:nvPr userDrawn="1"/>
        </p:nvPicPr>
        <p:blipFill rotWithShape="1">
          <a:blip r:embed="rId2"/>
          <a:srcRect l="1220" t="4283" r="13895" b="4189"/>
          <a:stretch/>
        </p:blipFill>
        <p:spPr>
          <a:xfrm>
            <a:off x="1" y="2"/>
            <a:ext cx="12188825" cy="6857999"/>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rgbClr val="000000"/>
                </a:solidFill>
              </a:defRPr>
            </a:lvl1pPr>
          </a:lstStyle>
          <a:p>
            <a:r>
              <a:rPr lang="en-US"/>
              <a:t>Title of </a:t>
            </a:r>
            <a:br>
              <a:rPr lang="en-US"/>
            </a:br>
            <a:r>
              <a:rPr lang="en-US"/>
              <a:t>Event</a:t>
            </a:r>
          </a:p>
        </p:txBody>
      </p:sp>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rgbClr val="000000"/>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pic>
        <p:nvPicPr>
          <p:cNvPr id="16" name="Picture 15" descr="A close up of a sign&#10;&#10;Description automatically generated">
            <a:extLst>
              <a:ext uri="{FF2B5EF4-FFF2-40B4-BE49-F238E27FC236}">
                <a16:creationId xmlns:a16="http://schemas.microsoft.com/office/drawing/2014/main" id="{0475649B-C9F4-AA47-B62F-F3175113335D}"/>
              </a:ext>
            </a:extLst>
          </p:cNvPr>
          <p:cNvPicPr>
            <a:picLocks noChangeAspect="1"/>
          </p:cNvPicPr>
          <p:nvPr userDrawn="1"/>
        </p:nvPicPr>
        <p:blipFill>
          <a:blip r:embed="rId4"/>
          <a:stretch>
            <a:fillRect/>
          </a:stretch>
        </p:blipFill>
        <p:spPr>
          <a:xfrm>
            <a:off x="545892" y="501644"/>
            <a:ext cx="3225234" cy="1119430"/>
          </a:xfrm>
          <a:prstGeom prst="rect">
            <a:avLst/>
          </a:prstGeom>
        </p:spPr>
      </p:pic>
    </p:spTree>
    <p:extLst>
      <p:ext uri="{BB962C8B-B14F-4D97-AF65-F5344CB8AC3E}">
        <p14:creationId xmlns:p14="http://schemas.microsoft.com/office/powerpoint/2010/main" val="279335909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Speakers | Background 2">
    <p:spTree>
      <p:nvGrpSpPr>
        <p:cNvPr id="1" name=""/>
        <p:cNvGrpSpPr/>
        <p:nvPr/>
      </p:nvGrpSpPr>
      <p:grpSpPr>
        <a:xfrm>
          <a:off x="0" y="0"/>
          <a:ext cx="0" cy="0"/>
          <a:chOff x="0" y="0"/>
          <a:chExt cx="0" cy="0"/>
        </a:xfrm>
      </p:grpSpPr>
      <p:pic>
        <p:nvPicPr>
          <p:cNvPr id="9" name="Picture 8" descr="A picture containing indoor, tiled, small, tile&#10;&#10;Description automatically generated">
            <a:extLst>
              <a:ext uri="{FF2B5EF4-FFF2-40B4-BE49-F238E27FC236}">
                <a16:creationId xmlns:a16="http://schemas.microsoft.com/office/drawing/2014/main" id="{6BB88FE9-167D-FC4F-8F5C-BA1D142ADB23}"/>
              </a:ext>
            </a:extLst>
          </p:cNvPr>
          <p:cNvPicPr>
            <a:picLocks noChangeAspect="1"/>
          </p:cNvPicPr>
          <p:nvPr userDrawn="1"/>
        </p:nvPicPr>
        <p:blipFill rotWithShape="1">
          <a:blip r:embed="rId2"/>
          <a:srcRect t="-1" r="7382" b="133"/>
          <a:stretch/>
        </p:blipFill>
        <p:spPr>
          <a:xfrm>
            <a:off x="0" y="4865"/>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570463"/>
            <a:ext cx="1947870" cy="1948377"/>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2631111" y="3508677"/>
            <a:ext cx="2767385" cy="392654"/>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2631111" y="3874363"/>
            <a:ext cx="2767385" cy="392654"/>
          </a:xfrm>
        </p:spPr>
        <p:txBody>
          <a:bodyPr>
            <a:normAutofit/>
          </a:bodyPr>
          <a:lstStyle>
            <a:lvl1pPr marL="0" indent="0">
              <a:buNone/>
              <a:defRPr sz="1799"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4970114" y="3570463"/>
            <a:ext cx="1947870" cy="1948377"/>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7053679" y="3508677"/>
            <a:ext cx="2767385" cy="392654"/>
          </a:xfrm>
        </p:spPr>
        <p:txBody>
          <a:bodyPr>
            <a:normAutofit/>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7053679" y="3874363"/>
            <a:ext cx="2767385" cy="392654"/>
          </a:xfrm>
        </p:spPr>
        <p:txBody>
          <a:bodyPr>
            <a:normAutofit/>
          </a:bodyPr>
          <a:lstStyle>
            <a:lvl1pPr marL="0" indent="0">
              <a:buNone/>
              <a:defRPr sz="1799" b="0">
                <a:solidFill>
                  <a:schemeClr val="bg1"/>
                </a:solidFill>
              </a:defRPr>
            </a:lvl1pPr>
          </a:lstStyle>
          <a:p>
            <a:pPr lvl="0"/>
            <a:r>
              <a:rPr lang="en-US"/>
              <a:t>Title</a:t>
            </a:r>
          </a:p>
        </p:txBody>
      </p:sp>
      <p:pic>
        <p:nvPicPr>
          <p:cNvPr id="25" name="Picture 24">
            <a:extLst>
              <a:ext uri="{FF2B5EF4-FFF2-40B4-BE49-F238E27FC236}">
                <a16:creationId xmlns:a16="http://schemas.microsoft.com/office/drawing/2014/main" id="{507A83EF-3122-FC49-9903-69C268B08B7E}"/>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1444020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1"/>
            <a:ext cx="495527"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5" name="Text Placeholder 2"/>
          <p:cNvSpPr>
            <a:spLocks noGrp="1"/>
          </p:cNvSpPr>
          <p:nvPr>
            <p:ph idx="1"/>
          </p:nvPr>
        </p:nvSpPr>
        <p:spPr>
          <a:xfrm>
            <a:off x="960543" y="1524000"/>
            <a:ext cx="1026774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640634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Speakers | Background 3">
    <p:spTree>
      <p:nvGrpSpPr>
        <p:cNvPr id="1" name=""/>
        <p:cNvGrpSpPr/>
        <p:nvPr/>
      </p:nvGrpSpPr>
      <p:grpSpPr>
        <a:xfrm>
          <a:off x="0" y="0"/>
          <a:ext cx="0" cy="0"/>
          <a:chOff x="0" y="0"/>
          <a:chExt cx="0" cy="0"/>
        </a:xfrm>
      </p:grpSpPr>
      <p:pic>
        <p:nvPicPr>
          <p:cNvPr id="4" name="Picture 3" descr="A picture containing building, small, sitting, table&#10;&#10;Description automatically generated">
            <a:extLst>
              <a:ext uri="{FF2B5EF4-FFF2-40B4-BE49-F238E27FC236}">
                <a16:creationId xmlns:a16="http://schemas.microsoft.com/office/drawing/2014/main" id="{F0804463-5A07-404F-A2CB-073A508A6008}"/>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Picture Placeholder 12">
            <a:extLst>
              <a:ext uri="{FF2B5EF4-FFF2-40B4-BE49-F238E27FC236}">
                <a16:creationId xmlns:a16="http://schemas.microsoft.com/office/drawing/2014/main" id="{C0488158-1CF4-3A4E-81C1-F5F3617D18D0}"/>
              </a:ext>
            </a:extLst>
          </p:cNvPr>
          <p:cNvSpPr>
            <a:spLocks noGrp="1"/>
          </p:cNvSpPr>
          <p:nvPr>
            <p:ph type="pic" sz="quarter" idx="10" hasCustomPrompt="1"/>
          </p:nvPr>
        </p:nvSpPr>
        <p:spPr>
          <a:xfrm>
            <a:off x="547546"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FFE91C2E-A36E-9C44-8185-BAD518BE7FB6}"/>
              </a:ext>
            </a:extLst>
          </p:cNvPr>
          <p:cNvSpPr>
            <a:spLocks noGrp="1"/>
          </p:cNvSpPr>
          <p:nvPr>
            <p:ph type="body" sz="quarter" idx="13" hasCustomPrompt="1"/>
          </p:nvPr>
        </p:nvSpPr>
        <p:spPr>
          <a:xfrm>
            <a:off x="485777" y="5170769"/>
            <a:ext cx="2120819" cy="372752"/>
          </a:xfrm>
        </p:spPr>
        <p:txBody>
          <a:bodyPr>
            <a:normAutofit/>
          </a:bodyPr>
          <a:lstStyle>
            <a:lvl1pPr marL="0" indent="0">
              <a:buNone/>
              <a:defRPr sz="17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C86E27EE-CE97-3B4F-968A-45A7A04CAB0A}"/>
              </a:ext>
            </a:extLst>
          </p:cNvPr>
          <p:cNvSpPr>
            <a:spLocks noGrp="1"/>
          </p:cNvSpPr>
          <p:nvPr>
            <p:ph type="body" sz="quarter" idx="14" hasCustomPrompt="1"/>
          </p:nvPr>
        </p:nvSpPr>
        <p:spPr>
          <a:xfrm>
            <a:off x="485777" y="5511741"/>
            <a:ext cx="2120819" cy="372752"/>
          </a:xfrm>
        </p:spPr>
        <p:txBody>
          <a:bodyPr>
            <a:normAutofit/>
          </a:bodyPr>
          <a:lstStyle>
            <a:lvl1pPr marL="0" indent="0">
              <a:buNone/>
              <a:defRPr sz="1600" b="0">
                <a:solidFill>
                  <a:schemeClr val="bg1"/>
                </a:solidFill>
              </a:defRPr>
            </a:lvl1pPr>
          </a:lstStyle>
          <a:p>
            <a:pPr lvl="0"/>
            <a:r>
              <a:rPr lang="en-US"/>
              <a:t>Title</a:t>
            </a:r>
          </a:p>
        </p:txBody>
      </p:sp>
      <p:pic>
        <p:nvPicPr>
          <p:cNvPr id="28" name="Picture 27">
            <a:extLst>
              <a:ext uri="{FF2B5EF4-FFF2-40B4-BE49-F238E27FC236}">
                <a16:creationId xmlns:a16="http://schemas.microsoft.com/office/drawing/2014/main" id="{0D0362D1-EBCE-1142-BF6D-25CC2919BED7}"/>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9" name="Picture Placeholder 12">
            <a:extLst>
              <a:ext uri="{FF2B5EF4-FFF2-40B4-BE49-F238E27FC236}">
                <a16:creationId xmlns:a16="http://schemas.microsoft.com/office/drawing/2014/main" id="{0F67AA90-F839-C24F-9162-45E9FD071E24}"/>
              </a:ext>
            </a:extLst>
          </p:cNvPr>
          <p:cNvSpPr>
            <a:spLocks noGrp="1"/>
          </p:cNvSpPr>
          <p:nvPr>
            <p:ph type="pic" sz="quarter" idx="15" hasCustomPrompt="1"/>
          </p:nvPr>
        </p:nvSpPr>
        <p:spPr>
          <a:xfrm>
            <a:off x="3036784"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AF86AEC4-E47C-B14C-947F-0CC0C74669C5}"/>
              </a:ext>
            </a:extLst>
          </p:cNvPr>
          <p:cNvSpPr>
            <a:spLocks noGrp="1"/>
          </p:cNvSpPr>
          <p:nvPr>
            <p:ph type="body" sz="quarter" idx="16" hasCustomPrompt="1"/>
          </p:nvPr>
        </p:nvSpPr>
        <p:spPr>
          <a:xfrm>
            <a:off x="2962662" y="5170769"/>
            <a:ext cx="2120819" cy="372752"/>
          </a:xfrm>
        </p:spPr>
        <p:txBody>
          <a:bodyPr>
            <a:normAutofit/>
          </a:bodyPr>
          <a:lstStyle>
            <a:lvl1pPr marL="0" indent="0">
              <a:buNone/>
              <a:defRPr sz="1799" b="1">
                <a:solidFill>
                  <a:schemeClr val="bg1"/>
                </a:solidFill>
              </a:defRPr>
            </a:lvl1pPr>
          </a:lstStyle>
          <a:p>
            <a:pPr lvl="0"/>
            <a:r>
              <a:rPr lang="en-US"/>
              <a:t>Speaker Name</a:t>
            </a:r>
          </a:p>
        </p:txBody>
      </p:sp>
      <p:sp>
        <p:nvSpPr>
          <p:cNvPr id="31" name="Text Placeholder 19">
            <a:extLst>
              <a:ext uri="{FF2B5EF4-FFF2-40B4-BE49-F238E27FC236}">
                <a16:creationId xmlns:a16="http://schemas.microsoft.com/office/drawing/2014/main" id="{279BA69D-05FD-B347-89D4-9F91AF5A4A07}"/>
              </a:ext>
            </a:extLst>
          </p:cNvPr>
          <p:cNvSpPr>
            <a:spLocks noGrp="1"/>
          </p:cNvSpPr>
          <p:nvPr>
            <p:ph type="body" sz="quarter" idx="17" hasCustomPrompt="1"/>
          </p:nvPr>
        </p:nvSpPr>
        <p:spPr>
          <a:xfrm>
            <a:off x="2962662" y="5511741"/>
            <a:ext cx="2120819" cy="372752"/>
          </a:xfrm>
        </p:spPr>
        <p:txBody>
          <a:bodyPr>
            <a:normAutofit/>
          </a:bodyPr>
          <a:lstStyle>
            <a:lvl1pPr marL="0" indent="0">
              <a:buNone/>
              <a:defRPr sz="1600" b="0">
                <a:solidFill>
                  <a:schemeClr val="bg1"/>
                </a:solidFill>
              </a:defRPr>
            </a:lvl1pPr>
          </a:lstStyle>
          <a:p>
            <a:pPr lvl="0"/>
            <a:r>
              <a:rPr lang="en-US"/>
              <a:t>Title</a:t>
            </a:r>
          </a:p>
        </p:txBody>
      </p:sp>
      <p:sp>
        <p:nvSpPr>
          <p:cNvPr id="32" name="Picture Placeholder 12">
            <a:extLst>
              <a:ext uri="{FF2B5EF4-FFF2-40B4-BE49-F238E27FC236}">
                <a16:creationId xmlns:a16="http://schemas.microsoft.com/office/drawing/2014/main" id="{4B04A254-E2AE-014A-8138-2095C5EE60E9}"/>
              </a:ext>
            </a:extLst>
          </p:cNvPr>
          <p:cNvSpPr>
            <a:spLocks noGrp="1"/>
          </p:cNvSpPr>
          <p:nvPr>
            <p:ph type="pic" sz="quarter" idx="18" hasCustomPrompt="1"/>
          </p:nvPr>
        </p:nvSpPr>
        <p:spPr>
          <a:xfrm>
            <a:off x="5526022"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33" name="Text Placeholder 19">
            <a:extLst>
              <a:ext uri="{FF2B5EF4-FFF2-40B4-BE49-F238E27FC236}">
                <a16:creationId xmlns:a16="http://schemas.microsoft.com/office/drawing/2014/main" id="{692F9B03-DB3F-2F48-8604-8FE9CDF592EF}"/>
              </a:ext>
            </a:extLst>
          </p:cNvPr>
          <p:cNvSpPr>
            <a:spLocks noGrp="1"/>
          </p:cNvSpPr>
          <p:nvPr>
            <p:ph type="body" sz="quarter" idx="19" hasCustomPrompt="1"/>
          </p:nvPr>
        </p:nvSpPr>
        <p:spPr>
          <a:xfrm>
            <a:off x="5464252" y="5170769"/>
            <a:ext cx="2293769" cy="390400"/>
          </a:xfrm>
        </p:spPr>
        <p:txBody>
          <a:bodyPr>
            <a:normAutofit/>
          </a:bodyPr>
          <a:lstStyle>
            <a:lvl1pPr marL="0" indent="0">
              <a:buNone/>
              <a:defRPr sz="1799" b="1">
                <a:solidFill>
                  <a:schemeClr val="bg1"/>
                </a:solidFill>
              </a:defRPr>
            </a:lvl1pPr>
          </a:lstStyle>
          <a:p>
            <a:pPr lvl="0"/>
            <a:r>
              <a:rPr lang="en-US"/>
              <a:t>Speaker Name</a:t>
            </a:r>
          </a:p>
        </p:txBody>
      </p:sp>
      <p:sp>
        <p:nvSpPr>
          <p:cNvPr id="34" name="Text Placeholder 19">
            <a:extLst>
              <a:ext uri="{FF2B5EF4-FFF2-40B4-BE49-F238E27FC236}">
                <a16:creationId xmlns:a16="http://schemas.microsoft.com/office/drawing/2014/main" id="{6935FFBF-4949-8B4E-B0E6-5C16BE35A9B0}"/>
              </a:ext>
            </a:extLst>
          </p:cNvPr>
          <p:cNvSpPr>
            <a:spLocks noGrp="1"/>
          </p:cNvSpPr>
          <p:nvPr>
            <p:ph type="body" sz="quarter" idx="20" hasCustomPrompt="1"/>
          </p:nvPr>
        </p:nvSpPr>
        <p:spPr>
          <a:xfrm>
            <a:off x="5464252" y="5511741"/>
            <a:ext cx="2293769" cy="390400"/>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397439329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llustrated Background 1">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D81BCFE2-3550-D240-9DF4-8CD714EA4A03}"/>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1" name="Title 1">
            <a:extLst>
              <a:ext uri="{FF2B5EF4-FFF2-40B4-BE49-F238E27FC236}">
                <a16:creationId xmlns:a16="http://schemas.microsoft.com/office/drawing/2014/main" id="{33DFF0B3-2294-1A47-B5CA-7DF61F9F02F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12" name="Graphic 11">
            <a:extLst>
              <a:ext uri="{FF2B5EF4-FFF2-40B4-BE49-F238E27FC236}">
                <a16:creationId xmlns:a16="http://schemas.microsoft.com/office/drawing/2014/main" id="{43FB1B3F-EF21-2140-9989-83E2190C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4" name="Straight Connector 13">
            <a:extLst>
              <a:ext uri="{FF2B5EF4-FFF2-40B4-BE49-F238E27FC236}">
                <a16:creationId xmlns:a16="http://schemas.microsoft.com/office/drawing/2014/main" id="{07748F15-9224-EB42-B45F-7927AB6743E0}"/>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Text Placeholder 19">
            <a:extLst>
              <a:ext uri="{FF2B5EF4-FFF2-40B4-BE49-F238E27FC236}">
                <a16:creationId xmlns:a16="http://schemas.microsoft.com/office/drawing/2014/main" id="{C2D21D6B-A99A-0B41-BCF8-04688050B1DC}"/>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19" name="Text Placeholder 19">
            <a:extLst>
              <a:ext uri="{FF2B5EF4-FFF2-40B4-BE49-F238E27FC236}">
                <a16:creationId xmlns:a16="http://schemas.microsoft.com/office/drawing/2014/main" id="{D4D13042-F545-FF47-A697-C3E72EC47915}"/>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Tree>
    <p:extLst>
      <p:ext uri="{BB962C8B-B14F-4D97-AF65-F5344CB8AC3E}">
        <p14:creationId xmlns:p14="http://schemas.microsoft.com/office/powerpoint/2010/main" val="420164676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Illustrated Background 2">
    <p:spTree>
      <p:nvGrpSpPr>
        <p:cNvPr id="1" name=""/>
        <p:cNvGrpSpPr/>
        <p:nvPr/>
      </p:nvGrpSpPr>
      <p:grpSpPr>
        <a:xfrm>
          <a:off x="0" y="0"/>
          <a:ext cx="0" cy="0"/>
          <a:chOff x="0" y="0"/>
          <a:chExt cx="0" cy="0"/>
        </a:xfrm>
      </p:grpSpPr>
      <p:pic>
        <p:nvPicPr>
          <p:cNvPr id="4" name="Picture 3" descr="A picture containing honeycomb, outdoor object, tiled&#10;&#10;Description automatically generated">
            <a:extLst>
              <a:ext uri="{FF2B5EF4-FFF2-40B4-BE49-F238E27FC236}">
                <a16:creationId xmlns:a16="http://schemas.microsoft.com/office/drawing/2014/main" id="{2DF3EA26-1FD4-1F44-AF5E-C93339727E20}"/>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4" name="Title 1">
            <a:extLst>
              <a:ext uri="{FF2B5EF4-FFF2-40B4-BE49-F238E27FC236}">
                <a16:creationId xmlns:a16="http://schemas.microsoft.com/office/drawing/2014/main" id="{358AC4F7-C6C7-F345-B5A1-0F7FA74BEAEF}"/>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18" name="Graphic 17">
            <a:extLst>
              <a:ext uri="{FF2B5EF4-FFF2-40B4-BE49-F238E27FC236}">
                <a16:creationId xmlns:a16="http://schemas.microsoft.com/office/drawing/2014/main" id="{22EADE63-125E-8E47-BFD0-0B72995EE2C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1" name="Text Placeholder 19">
            <a:extLst>
              <a:ext uri="{FF2B5EF4-FFF2-40B4-BE49-F238E27FC236}">
                <a16:creationId xmlns:a16="http://schemas.microsoft.com/office/drawing/2014/main" id="{87D68C41-1F98-4A48-8ED3-298FE718CCF5}"/>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6" name="Text Placeholder 19">
            <a:extLst>
              <a:ext uri="{FF2B5EF4-FFF2-40B4-BE49-F238E27FC236}">
                <a16:creationId xmlns:a16="http://schemas.microsoft.com/office/drawing/2014/main" id="{987B11C9-4CA3-FA4E-BC7B-10185C13F448}"/>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cxnSp>
        <p:nvCxnSpPr>
          <p:cNvPr id="9" name="Straight Connector 8">
            <a:extLst>
              <a:ext uri="{FF2B5EF4-FFF2-40B4-BE49-F238E27FC236}">
                <a16:creationId xmlns:a16="http://schemas.microsoft.com/office/drawing/2014/main" id="{2D11F11E-6D6A-0744-9D2D-3A22BDB34A7F}"/>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40205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Illustrated Background 3">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3BA17EF9-2757-EF4B-AD9F-199EB3CC040E}"/>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03191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Illustrated Background 4">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9C0032E4-9BED-F949-909E-F285FA570EFD}"/>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12485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Illustrated Background 5">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08452E7F-57F2-2242-80E8-2332954E3EA7}"/>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9888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No Speaker | Background 4">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B48D46E3-4541-8940-A7CC-08D93BF8E0EC}"/>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591041"/>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4310765"/>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6CE0335-A34F-1846-B1A9-9CA992BFB726}"/>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317847336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One Speaker | Blue Hex Backgroun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3B376E3-3F21-084A-8CD5-1109722A518A}"/>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43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13523787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One Speaker | Purple Hex Background">
    <p:spTree>
      <p:nvGrpSpPr>
        <p:cNvPr id="1" name=""/>
        <p:cNvGrpSpPr/>
        <p:nvPr/>
      </p:nvGrpSpPr>
      <p:grpSpPr>
        <a:xfrm>
          <a:off x="0" y="0"/>
          <a:ext cx="0" cy="0"/>
          <a:chOff x="0" y="0"/>
          <a:chExt cx="0" cy="0"/>
        </a:xfrm>
      </p:grpSpPr>
      <p:pic>
        <p:nvPicPr>
          <p:cNvPr id="4" name="Picture 3" descr="A picture containing honeycomb&#10;&#10;Description automatically generated">
            <a:extLst>
              <a:ext uri="{FF2B5EF4-FFF2-40B4-BE49-F238E27FC236}">
                <a16:creationId xmlns:a16="http://schemas.microsoft.com/office/drawing/2014/main" id="{38855AC3-4082-9446-8D48-79C2FB505B73}"/>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50E6FF"/>
                </a:solidFill>
              </a:defRPr>
            </a:lvl1pPr>
          </a:lstStyle>
          <a:p>
            <a:pPr lvl="0"/>
            <a:r>
              <a:rPr lang="en-US"/>
              <a:t>Livestream event</a:t>
            </a:r>
          </a:p>
        </p:txBody>
      </p:sp>
      <p:sp>
        <p:nvSpPr>
          <p:cNvPr id="5" name="Rectangle 4">
            <a:extLst>
              <a:ext uri="{FF2B5EF4-FFF2-40B4-BE49-F238E27FC236}">
                <a16:creationId xmlns:a16="http://schemas.microsoft.com/office/drawing/2014/main" id="{92D61521-97B5-8E44-865C-B9D813938496}"/>
              </a:ext>
            </a:extLst>
          </p:cNvPr>
          <p:cNvSpPr/>
          <p:nvPr userDrawn="1"/>
        </p:nvSpPr>
        <p:spPr>
          <a:xfrm>
            <a:off x="9452033" y="2683240"/>
            <a:ext cx="2794663" cy="1112238"/>
          </a:xfrm>
          <a:prstGeom prst="rect">
            <a:avLst/>
          </a:prstGeom>
          <a:solidFill>
            <a:srgbClr val="3B2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317708214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One Speaker | Blue Code">
    <p:spTree>
      <p:nvGrpSpPr>
        <p:cNvPr id="1" name=""/>
        <p:cNvGrpSpPr/>
        <p:nvPr/>
      </p:nvGrpSpPr>
      <p:grpSpPr>
        <a:xfrm>
          <a:off x="0" y="0"/>
          <a:ext cx="0" cy="0"/>
          <a:chOff x="0" y="0"/>
          <a:chExt cx="0" cy="0"/>
        </a:xfrm>
      </p:grpSpPr>
      <p:pic>
        <p:nvPicPr>
          <p:cNvPr id="7" name="Picture 6" descr="A picture containing keyboard&#10;&#10;Description automatically generated">
            <a:extLst>
              <a:ext uri="{FF2B5EF4-FFF2-40B4-BE49-F238E27FC236}">
                <a16:creationId xmlns:a16="http://schemas.microsoft.com/office/drawing/2014/main" id="{98492DB5-2C26-4D45-9424-9CDE000AA242}"/>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tx1"/>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41097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tx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01A4EF"/>
                </a:solidFill>
              </a:defRPr>
            </a:lvl1pPr>
          </a:lstStyle>
          <a:p>
            <a:pPr lvl="0"/>
            <a:r>
              <a:rPr lang="en-US"/>
              <a:t>Livestream event</a:t>
            </a:r>
          </a:p>
        </p:txBody>
      </p:sp>
      <p:sp>
        <p:nvSpPr>
          <p:cNvPr id="14" name="Rectangle 13">
            <a:extLst>
              <a:ext uri="{FF2B5EF4-FFF2-40B4-BE49-F238E27FC236}">
                <a16:creationId xmlns:a16="http://schemas.microsoft.com/office/drawing/2014/main" id="{BA24A465-4619-CD4A-8435-8F195D4B11BF}"/>
              </a:ext>
            </a:extLst>
          </p:cNvPr>
          <p:cNvSpPr/>
          <p:nvPr userDrawn="1"/>
        </p:nvSpPr>
        <p:spPr>
          <a:xfrm>
            <a:off x="9323863" y="3211416"/>
            <a:ext cx="2864963" cy="891281"/>
          </a:xfrm>
          <a:prstGeom prst="rect">
            <a:avLst/>
          </a:prstGeom>
          <a:solidFill>
            <a:srgbClr val="018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323863" y="3211415"/>
            <a:ext cx="3396478" cy="528578"/>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323863" y="3611000"/>
            <a:ext cx="3396478" cy="528578"/>
          </a:xfrm>
        </p:spPr>
        <p:txBody>
          <a:bodyPr>
            <a:normAutofit/>
          </a:bodyPr>
          <a:lstStyle>
            <a:lvl1pPr marL="0" indent="0">
              <a:buNone/>
              <a:defRPr sz="1799" b="0">
                <a:solidFill>
                  <a:schemeClr val="bg1"/>
                </a:solidFill>
              </a:defRPr>
            </a:lvl1pPr>
          </a:lstStyle>
          <a:p>
            <a:pPr lvl="0"/>
            <a:r>
              <a:rPr lang="en-US"/>
              <a:t>Title</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5892" y="501644"/>
            <a:ext cx="3225234" cy="1119430"/>
          </a:xfrm>
          <a:prstGeom prst="rect">
            <a:avLst/>
          </a:prstGeom>
        </p:spPr>
      </p:pic>
      <p:sp>
        <p:nvSpPr>
          <p:cNvPr id="17" name="Picture Placeholder 12">
            <a:extLst>
              <a:ext uri="{FF2B5EF4-FFF2-40B4-BE49-F238E27FC236}">
                <a16:creationId xmlns:a16="http://schemas.microsoft.com/office/drawing/2014/main" id="{E34DFA0A-9375-4A47-B6F2-8C4DD00BDAB8}"/>
              </a:ext>
            </a:extLst>
          </p:cNvPr>
          <p:cNvSpPr>
            <a:spLocks noGrp="1"/>
          </p:cNvSpPr>
          <p:nvPr>
            <p:ph type="pic" sz="quarter" idx="10" hasCustomPrompt="1"/>
          </p:nvPr>
        </p:nvSpPr>
        <p:spPr>
          <a:xfrm>
            <a:off x="9446340" y="4102696"/>
            <a:ext cx="2777921" cy="2782600"/>
          </a:xfrm>
        </p:spPr>
        <p:txBody>
          <a:bodyPr>
            <a:normAutofit/>
          </a:bodyPr>
          <a:lstStyle>
            <a:lvl1pPr marL="0" indent="0">
              <a:buNone/>
              <a:defRPr sz="2399">
                <a:solidFill>
                  <a:schemeClr val="bg1"/>
                </a:solidFill>
              </a:defRPr>
            </a:lvl1pPr>
          </a:lstStyle>
          <a:p>
            <a:r>
              <a:rPr lang="en-US"/>
              <a:t>Speaker Photo</a:t>
            </a:r>
          </a:p>
        </p:txBody>
      </p:sp>
    </p:spTree>
    <p:extLst>
      <p:ext uri="{BB962C8B-B14F-4D97-AF65-F5344CB8AC3E}">
        <p14:creationId xmlns:p14="http://schemas.microsoft.com/office/powerpoint/2010/main" val="847308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104" y="2992376"/>
            <a:ext cx="10522157" cy="1080861"/>
          </a:xfrm>
        </p:spPr>
        <p:txBody>
          <a:bodyPr>
            <a:noAutofit/>
          </a:bodyPr>
          <a:lstStyle>
            <a:lvl1pPr marL="0" indent="0">
              <a:buNone/>
              <a:defRPr sz="4399"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104" y="4156075"/>
            <a:ext cx="10522157" cy="1092819"/>
          </a:xfrm>
        </p:spPr>
        <p:txBody>
          <a:bodyPr>
            <a:noAutofit/>
          </a:bodyPr>
          <a:lstStyle>
            <a:lvl1pPr marL="0" indent="0">
              <a:buNone/>
              <a:defRPr sz="2799">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4479518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One Speaker | Blue Code">
    <p:spTree>
      <p:nvGrpSpPr>
        <p:cNvPr id="1" name=""/>
        <p:cNvGrpSpPr/>
        <p:nvPr/>
      </p:nvGrpSpPr>
      <p:grpSpPr>
        <a:xfrm>
          <a:off x="0" y="0"/>
          <a:ext cx="0" cy="0"/>
          <a:chOff x="0" y="0"/>
          <a:chExt cx="0" cy="0"/>
        </a:xfrm>
      </p:grpSpPr>
      <p:pic>
        <p:nvPicPr>
          <p:cNvPr id="8" name="Picture 7" descr="A picture containing game&#10;&#10;Description automatically generated">
            <a:extLst>
              <a:ext uri="{FF2B5EF4-FFF2-40B4-BE49-F238E27FC236}">
                <a16:creationId xmlns:a16="http://schemas.microsoft.com/office/drawing/2014/main" id="{6B3B46EC-DD99-814F-916A-5CDDDB288D27}"/>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tx1"/>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41097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tx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F25021"/>
                </a:solidFill>
              </a:defRPr>
            </a:lvl1pPr>
          </a:lstStyle>
          <a:p>
            <a:pPr lvl="0"/>
            <a:r>
              <a:rPr lang="en-US"/>
              <a:t>Livestream event</a:t>
            </a:r>
          </a:p>
        </p:txBody>
      </p:sp>
      <p:sp>
        <p:nvSpPr>
          <p:cNvPr id="14" name="Picture Placeholder 12">
            <a:extLst>
              <a:ext uri="{FF2B5EF4-FFF2-40B4-BE49-F238E27FC236}">
                <a16:creationId xmlns:a16="http://schemas.microsoft.com/office/drawing/2014/main" id="{300AF5C2-E83E-6245-A1E6-988C37120173}"/>
              </a:ext>
            </a:extLst>
          </p:cNvPr>
          <p:cNvSpPr>
            <a:spLocks noGrp="1"/>
          </p:cNvSpPr>
          <p:nvPr>
            <p:ph type="pic" sz="quarter" idx="10" hasCustomPrompt="1"/>
          </p:nvPr>
        </p:nvSpPr>
        <p:spPr>
          <a:xfrm>
            <a:off x="9446340" y="4102696"/>
            <a:ext cx="2777921" cy="2782600"/>
          </a:xfrm>
        </p:spPr>
        <p:txBody>
          <a:bodyPr>
            <a:normAutofit/>
          </a:bodyPr>
          <a:lstStyle>
            <a:lvl1pPr marL="0" indent="0">
              <a:buNone/>
              <a:defRPr sz="2399">
                <a:solidFill>
                  <a:schemeClr val="bg1"/>
                </a:solidFill>
              </a:defRPr>
            </a:lvl1pPr>
          </a:lstStyle>
          <a:p>
            <a:r>
              <a:rPr lang="en-US"/>
              <a:t>Speaker Photo</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5892" y="501644"/>
            <a:ext cx="3225234" cy="1119430"/>
          </a:xfrm>
          <a:prstGeom prst="rect">
            <a:avLst/>
          </a:prstGeom>
        </p:spPr>
      </p:pic>
      <p:sp>
        <p:nvSpPr>
          <p:cNvPr id="6" name="Rectangle 5">
            <a:extLst>
              <a:ext uri="{FF2B5EF4-FFF2-40B4-BE49-F238E27FC236}">
                <a16:creationId xmlns:a16="http://schemas.microsoft.com/office/drawing/2014/main" id="{C6AC87C4-D9CC-3E48-ADC9-99DD9EE62868}"/>
              </a:ext>
            </a:extLst>
          </p:cNvPr>
          <p:cNvSpPr/>
          <p:nvPr userDrawn="1"/>
        </p:nvSpPr>
        <p:spPr>
          <a:xfrm>
            <a:off x="9323863" y="3211416"/>
            <a:ext cx="2864963" cy="891281"/>
          </a:xfrm>
          <a:prstGeom prst="rect">
            <a:avLst/>
          </a:prstGeom>
          <a:solidFill>
            <a:srgbClr val="D83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22633FB3-771C-E148-80D5-0F959759B4BD}"/>
              </a:ext>
            </a:extLst>
          </p:cNvPr>
          <p:cNvSpPr>
            <a:spLocks noGrp="1"/>
          </p:cNvSpPr>
          <p:nvPr>
            <p:ph type="body" sz="quarter" idx="13" hasCustomPrompt="1"/>
          </p:nvPr>
        </p:nvSpPr>
        <p:spPr>
          <a:xfrm>
            <a:off x="9323863" y="3211415"/>
            <a:ext cx="3396478" cy="528578"/>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0BE1F6C3-6B5A-444F-BBCF-3B31C513341D}"/>
              </a:ext>
            </a:extLst>
          </p:cNvPr>
          <p:cNvSpPr>
            <a:spLocks noGrp="1"/>
          </p:cNvSpPr>
          <p:nvPr>
            <p:ph type="body" sz="quarter" idx="14" hasCustomPrompt="1"/>
          </p:nvPr>
        </p:nvSpPr>
        <p:spPr>
          <a:xfrm>
            <a:off x="9323863" y="3611000"/>
            <a:ext cx="3396478" cy="528578"/>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33265499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One Speaker | CC Background">
    <p:spTree>
      <p:nvGrpSpPr>
        <p:cNvPr id="1" name=""/>
        <p:cNvGrpSpPr/>
        <p:nvPr/>
      </p:nvGrpSpPr>
      <p:grpSpPr>
        <a:xfrm>
          <a:off x="0" y="0"/>
          <a:ext cx="0" cy="0"/>
          <a:chOff x="0" y="0"/>
          <a:chExt cx="0" cy="0"/>
        </a:xfrm>
      </p:grpSpPr>
      <p:pic>
        <p:nvPicPr>
          <p:cNvPr id="7" name="Picture 6" descr="A picture containing indoor, tiled&#10;&#10;Description automatically generated">
            <a:extLst>
              <a:ext uri="{FF2B5EF4-FFF2-40B4-BE49-F238E27FC236}">
                <a16:creationId xmlns:a16="http://schemas.microsoft.com/office/drawing/2014/main" id="{7C986317-771A-4842-987C-2D31AD22854E}"/>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163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343831038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One Speaker | WW Background">
    <p:spTree>
      <p:nvGrpSpPr>
        <p:cNvPr id="1" name=""/>
        <p:cNvGrpSpPr/>
        <p:nvPr/>
      </p:nvGrpSpPr>
      <p:grpSpPr>
        <a:xfrm>
          <a:off x="0" y="0"/>
          <a:ext cx="0" cy="0"/>
          <a:chOff x="0" y="0"/>
          <a:chExt cx="0" cy="0"/>
        </a:xfrm>
      </p:grpSpPr>
      <p:pic>
        <p:nvPicPr>
          <p:cNvPr id="6" name="Picture 5" descr="A picture containing indoor, white&#10;&#10;Description automatically generated">
            <a:extLst>
              <a:ext uri="{FF2B5EF4-FFF2-40B4-BE49-F238E27FC236}">
                <a16:creationId xmlns:a16="http://schemas.microsoft.com/office/drawing/2014/main" id="{2F205028-8155-C442-B09E-9B6516020204}"/>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232511393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One Speaker | DrG Background">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2B54F63F-D290-0C47-B35F-8AE2E7C5A126}"/>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85747312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5914" y="1584000"/>
            <a:ext cx="5623535" cy="4995000"/>
          </a:xfrm>
        </p:spPr>
        <p:txBody>
          <a:bodyPr>
            <a:normAutofit/>
          </a:bodyPr>
          <a:lstStyle>
            <a:lvl1pPr marL="0" indent="0">
              <a:buNone/>
              <a:defRPr sz="1998"/>
            </a:lvl1pPr>
            <a:lvl2pPr marL="456926" indent="0">
              <a:buNone/>
              <a:defRPr sz="1798"/>
            </a:lvl2pPr>
            <a:lvl3pPr marL="913852" indent="0">
              <a:buNone/>
              <a:defRPr sz="1600"/>
            </a:lvl3pPr>
            <a:lvl4pPr marL="1370778" indent="0">
              <a:buNone/>
              <a:defRPr sz="1400"/>
            </a:lvl4pPr>
            <a:lvl5pPr marL="1827703"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29377" y="1584000"/>
            <a:ext cx="5623535" cy="4995000"/>
          </a:xfrm>
        </p:spPr>
        <p:txBody>
          <a:bodyPr>
            <a:normAutofit/>
          </a:bodyPr>
          <a:lstStyle>
            <a:lvl1pPr marL="0" indent="0">
              <a:buNone/>
              <a:defRPr sz="1998"/>
            </a:lvl1pPr>
            <a:lvl2pPr marL="456926" indent="0">
              <a:buNone/>
              <a:defRPr sz="1798"/>
            </a:lvl2pPr>
            <a:lvl3pPr marL="913852" indent="0">
              <a:buNone/>
              <a:defRPr sz="1600"/>
            </a:lvl3pPr>
            <a:lvl4pPr marL="1370778" indent="0">
              <a:buNone/>
              <a:defRPr sz="1400"/>
            </a:lvl4pPr>
            <a:lvl5pPr marL="1827703"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88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lumMod val="65000"/>
                    <a:lumOff val="35000"/>
                  </a:schemeClr>
                </a:solidFill>
              </a:defRPr>
            </a:lvl1pPr>
          </a:lstStyle>
          <a:p>
            <a:r>
              <a:rPr lang="en-US"/>
              <a:t>Click to edit Master title style</a:t>
            </a:r>
            <a:endParaRPr lang="en-AU"/>
          </a:p>
        </p:txBody>
      </p:sp>
    </p:spTree>
    <p:extLst>
      <p:ext uri="{BB962C8B-B14F-4D97-AF65-F5344CB8AC3E}">
        <p14:creationId xmlns:p14="http://schemas.microsoft.com/office/powerpoint/2010/main" val="423973760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88825"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363" y="613556"/>
            <a:ext cx="1366084"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812" y="6259685"/>
            <a:ext cx="4162414"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999"/>
              <a:t>Microsoft.com/Learn</a:t>
            </a:r>
          </a:p>
        </p:txBody>
      </p:sp>
    </p:spTree>
    <p:extLst>
      <p:ext uri="{BB962C8B-B14F-4D97-AF65-F5344CB8AC3E}">
        <p14:creationId xmlns:p14="http://schemas.microsoft.com/office/powerpoint/2010/main" val="2955732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88825"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87111" cy="6155481"/>
          </a:xfrm>
          <a:prstGeom prst="rect">
            <a:avLst/>
          </a:prstGeom>
          <a:ln w="12700">
            <a:miter lim="400000"/>
          </a:ln>
        </p:spPr>
      </p:pic>
      <p:sp>
        <p:nvSpPr>
          <p:cNvPr id="9" name="Title"/>
          <p:cNvSpPr>
            <a:spLocks noGrp="1"/>
          </p:cNvSpPr>
          <p:nvPr>
            <p:ph type="title" hasCustomPrompt="1"/>
          </p:nvPr>
        </p:nvSpPr>
        <p:spPr>
          <a:xfrm>
            <a:off x="584048" y="2979778"/>
            <a:ext cx="6881607" cy="553998"/>
          </a:xfrm>
          <a:noFill/>
        </p:spPr>
        <p:txBody>
          <a:bodyPr wrap="square" lIns="0" tIns="0" rIns="0" bIns="0" anchor="b" anchorCtr="0">
            <a:spAutoFit/>
          </a:bodyPr>
          <a:lstStyle>
            <a:lvl1pPr>
              <a:defRPr sz="3599"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048" y="3962400"/>
            <a:ext cx="6881607" cy="338554"/>
          </a:xfrm>
          <a:noFill/>
        </p:spPr>
        <p:txBody>
          <a:bodyPr wrap="square" lIns="0" tIns="0" rIns="0" bIns="0">
            <a:spAutoFit/>
          </a:bodyPr>
          <a:lstStyle>
            <a:lvl1pPr marL="0" indent="0">
              <a:spcBef>
                <a:spcPct val="0"/>
              </a:spcBef>
              <a:buNone/>
              <a:defRPr sz="2199"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048" y="585788"/>
            <a:ext cx="1365889" cy="292608"/>
          </a:xfrm>
          <a:prstGeom prst="rect">
            <a:avLst/>
          </a:prstGeom>
        </p:spPr>
      </p:pic>
    </p:spTree>
    <p:extLst>
      <p:ext uri="{BB962C8B-B14F-4D97-AF65-F5344CB8AC3E}">
        <p14:creationId xmlns:p14="http://schemas.microsoft.com/office/powerpoint/2010/main" val="3938202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5537" y="-1213311"/>
            <a:ext cx="7691170"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4755" y="1142322"/>
            <a:ext cx="4810460"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308" y="2768462"/>
            <a:ext cx="3594344" cy="553998"/>
          </a:xfrm>
          <a:prstGeom prst="rect">
            <a:avLst/>
          </a:prstGeom>
          <a:noFill/>
        </p:spPr>
        <p:txBody>
          <a:bodyPr wrap="none" lIns="0" tIns="0" rIns="0" bIns="0" rtlCol="0">
            <a:spAutoFit/>
          </a:bodyPr>
          <a:lstStyle>
            <a:defPPr>
              <a:defRPr lang="en-US"/>
            </a:defPPr>
          </a:lstStyle>
          <a:p>
            <a:pPr algn="l"/>
            <a:r>
              <a:rPr lang="en-US" sz="3599">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308" y="3492501"/>
            <a:ext cx="5129204" cy="861774"/>
          </a:xfrm>
          <a:prstGeom prst="rect">
            <a:avLst/>
          </a:prstGeom>
          <a:noFill/>
        </p:spPr>
        <p:txBody>
          <a:bodyPr wrap="square" lIns="0" tIns="0" rIns="0" bIns="0" rtlCol="0">
            <a:spAutoFit/>
          </a:bodyPr>
          <a:lstStyle>
            <a:defPPr>
              <a:defRPr lang="en-US"/>
            </a:defPPr>
          </a:lstStyle>
          <a:p>
            <a:pPr marL="0" marR="0" lvl="0" indent="0" algn="l" defTabSz="914126" rtl="0" eaLnBrk="1" fontAlgn="auto" latinLnBrk="0" hangingPunct="1">
              <a:lnSpc>
                <a:spcPct val="100000"/>
              </a:lnSpc>
              <a:spcBef>
                <a:spcPct val="0"/>
              </a:spcBef>
              <a:spcAft>
                <a:spcPct val="0"/>
              </a:spcAft>
              <a:buClrTx/>
              <a:buSzTx/>
              <a:buFontTx/>
              <a:buNone/>
              <a:defRPr/>
            </a:pPr>
            <a:r>
              <a:rPr lang="en-US" sz="2799"/>
              <a:t>Say “hi” and ask questions in the chat</a:t>
            </a:r>
            <a:endParaRPr lang="en-US" sz="2799" b="1"/>
          </a:p>
        </p:txBody>
      </p:sp>
    </p:spTree>
    <p:extLst>
      <p:ext uri="{BB962C8B-B14F-4D97-AF65-F5344CB8AC3E}">
        <p14:creationId xmlns:p14="http://schemas.microsoft.com/office/powerpoint/2010/main" val="160401256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6106" y="0"/>
            <a:ext cx="453271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7107" y="5758913"/>
            <a:ext cx="3645537" cy="941796"/>
          </a:xfrm>
        </p:spPr>
        <p:txBody>
          <a:bodyPr/>
          <a:lstStyle>
            <a:lvl1pPr marL="0" indent="0">
              <a:buNone/>
              <a:defRPr sz="1799"/>
            </a:lvl1pPr>
          </a:lstStyle>
          <a:p>
            <a:r>
              <a:rPr lang="en-US" sz="1799">
                <a:solidFill>
                  <a:schemeClr val="bg1"/>
                </a:solidFill>
              </a:rPr>
              <a:t>Title</a:t>
            </a:r>
          </a:p>
          <a:p>
            <a:r>
              <a:rPr lang="en-US" sz="1799">
                <a:solidFill>
                  <a:schemeClr val="bg1"/>
                </a:solidFill>
              </a:rPr>
              <a:t>Company</a:t>
            </a:r>
          </a:p>
          <a:p>
            <a:r>
              <a:rPr lang="en-US" sz="1799">
                <a:solidFill>
                  <a:schemeClr val="bg1"/>
                </a:solidFill>
              </a:rPr>
              <a:t>Social Info</a:t>
            </a:r>
            <a:endParaRPr lang="en-US" sz="2799">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3340" y="5171883"/>
            <a:ext cx="364553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048" y="2979778"/>
            <a:ext cx="6814950" cy="553998"/>
          </a:xfrm>
          <a:noFill/>
        </p:spPr>
        <p:txBody>
          <a:bodyPr wrap="square" lIns="0" tIns="0" rIns="0" bIns="0" anchor="b" anchorCtr="0">
            <a:spAutoFit/>
          </a:bodyPr>
          <a:lstStyle>
            <a:lvl1pPr>
              <a:defRPr sz="3599"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048" y="3962400"/>
            <a:ext cx="6814950" cy="338554"/>
          </a:xfrm>
          <a:noFill/>
        </p:spPr>
        <p:txBody>
          <a:bodyPr wrap="square" lIns="0" tIns="0" rIns="0" bIns="0">
            <a:spAutoFit/>
          </a:bodyPr>
          <a:lstStyle>
            <a:lvl1pPr marL="0" indent="0">
              <a:spcBef>
                <a:spcPct val="0"/>
              </a:spcBef>
              <a:buNone/>
              <a:defRPr sz="2199"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5225" y="3460378"/>
            <a:ext cx="1386399"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5225" y="5171882"/>
            <a:ext cx="1386399"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763" y="5854241"/>
            <a:ext cx="5020208" cy="400110"/>
          </a:xfrm>
          <a:prstGeom prst="rect">
            <a:avLst/>
          </a:prstGeom>
          <a:noFill/>
        </p:spPr>
        <p:txBody>
          <a:bodyPr wrap="square">
            <a:spAutoFit/>
          </a:bodyPr>
          <a:lstStyle>
            <a:defPPr>
              <a:defRPr lang="en-US"/>
            </a:defPPr>
          </a:lstStyle>
          <a:p>
            <a:r>
              <a:rPr lang="en-US" sz="1999"/>
              <a:t>Join the chat at </a:t>
            </a:r>
            <a:r>
              <a:rPr lang="en-US" sz="1999">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7108" y="3491581"/>
            <a:ext cx="364553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7108" y="4038600"/>
            <a:ext cx="3645537" cy="941796"/>
          </a:xfrm>
        </p:spPr>
        <p:txBody>
          <a:bodyPr/>
          <a:lstStyle>
            <a:lvl1pPr marL="0" indent="0">
              <a:buNone/>
              <a:defRPr sz="1799"/>
            </a:lvl1pPr>
          </a:lstStyle>
          <a:p>
            <a:r>
              <a:rPr lang="en-US" sz="1799">
                <a:solidFill>
                  <a:schemeClr val="bg1"/>
                </a:solidFill>
              </a:rPr>
              <a:t>Title</a:t>
            </a:r>
          </a:p>
          <a:p>
            <a:r>
              <a:rPr lang="en-US" sz="1799">
                <a:solidFill>
                  <a:schemeClr val="bg1"/>
                </a:solidFill>
              </a:rPr>
              <a:t>Company</a:t>
            </a:r>
          </a:p>
          <a:p>
            <a:r>
              <a:rPr lang="en-US" sz="1799">
                <a:solidFill>
                  <a:schemeClr val="bg1"/>
                </a:solidFill>
              </a:rPr>
              <a:t>Social Info</a:t>
            </a:r>
            <a:endParaRPr lang="en-US" sz="2799">
              <a:solidFill>
                <a:schemeClr val="bg1"/>
              </a:solidFill>
            </a:endParaRPr>
          </a:p>
        </p:txBody>
      </p:sp>
    </p:spTree>
    <p:extLst>
      <p:ext uri="{BB962C8B-B14F-4D97-AF65-F5344CB8AC3E}">
        <p14:creationId xmlns:p14="http://schemas.microsoft.com/office/powerpoint/2010/main" val="3339691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567" y="1524000"/>
            <a:ext cx="5180251"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2178" y="1524000"/>
            <a:ext cx="4935128"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27306" y="6356351"/>
            <a:ext cx="496503"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70877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cNvSpPr>
            <a:spLocks noGrp="1"/>
          </p:cNvSpPr>
          <p:nvPr>
            <p:ph type="title" hasCustomPrompt="1"/>
          </p:nvPr>
        </p:nvSpPr>
        <p:spPr>
          <a:xfrm>
            <a:off x="585063" y="3035808"/>
            <a:ext cx="6880592" cy="498598"/>
          </a:xfrm>
          <a:noFill/>
        </p:spPr>
        <p:txBody>
          <a:bodyPr wrap="square" lIns="0" tIns="0" rIns="0" bIns="0" anchor="b" anchorCtr="0">
            <a:spAutoFit/>
          </a:bodyPr>
          <a:lstStyle>
            <a:lvl1pPr algn="l" defTabSz="932462" rtl="0" eaLnBrk="1" latinLnBrk="0" hangingPunct="1">
              <a:lnSpc>
                <a:spcPct val="90000"/>
              </a:lnSpc>
              <a:spcBef>
                <a:spcPct val="0"/>
              </a:spcBef>
              <a:buNone/>
              <a:defRPr lang="en-US" sz="3599"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063" y="3977319"/>
            <a:ext cx="6880592" cy="338554"/>
          </a:xfrm>
          <a:noFill/>
        </p:spPr>
        <p:txBody>
          <a:bodyPr wrap="square" lIns="0" tIns="0" rIns="0" bIns="0">
            <a:spAutoFit/>
          </a:bodyPr>
          <a:lstStyle>
            <a:lvl1pPr marL="0" indent="0">
              <a:spcBef>
                <a:spcPct val="0"/>
              </a:spcBef>
              <a:spcAft>
                <a:spcPct val="0"/>
              </a:spcAft>
              <a:buFont typeface="Arial" pitchFamily="34" charset="0"/>
              <a:buNone/>
              <a:defRPr sz="2199"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2325151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4049"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261" y="2198854"/>
            <a:ext cx="4494629"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261" y="2971801"/>
            <a:ext cx="4494629"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105440853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4412" y="838200"/>
            <a:ext cx="3199567"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2323" y="4495801"/>
            <a:ext cx="7503745" cy="1200329"/>
          </a:xfrm>
          <a:prstGeom prst="rect">
            <a:avLst/>
          </a:prstGeom>
          <a:noFill/>
        </p:spPr>
        <p:txBody>
          <a:bodyPr wrap="square">
            <a:spAutoFit/>
          </a:bodyPr>
          <a:lstStyle>
            <a:defPPr>
              <a:defRPr lang="en-US"/>
            </a:defPPr>
          </a:lstStyle>
          <a:p>
            <a:r>
              <a:rPr lang="en-US" sz="3599"/>
              <a:t>Go to </a:t>
            </a:r>
            <a:r>
              <a:rPr lang="en-US" sz="3599" b="1"/>
              <a:t>https://aka.ms/LearnLiveTV</a:t>
            </a:r>
            <a:r>
              <a:rPr lang="en-US" sz="3599"/>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09855"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170" y="2875002"/>
            <a:ext cx="2312277" cy="553870"/>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327675377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09855"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170" y="2875002"/>
            <a:ext cx="2312277" cy="553870"/>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5310" y="457200"/>
            <a:ext cx="853853"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3729" y="457201"/>
            <a:ext cx="771641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5445" y="1755648"/>
            <a:ext cx="7770376" cy="430759"/>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94305091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048" y="1435101"/>
            <a:ext cx="11015969"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132489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237" y="1434370"/>
            <a:ext cx="11015651"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5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048" y="1435100"/>
            <a:ext cx="5210406"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8024" y="1435100"/>
            <a:ext cx="521834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669465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defRPr sz="1600" b="0"/>
            </a:lvl3pPr>
            <a:lvl4pPr marL="652266" indent="0">
              <a:buFont typeface="Wingdings" panose="05000000000000000000" pitchFamily="2" charset="2"/>
              <a:buNone/>
              <a:defRPr sz="1400" b="0"/>
            </a:lvl4pPr>
            <a:lvl5pPr marL="853819"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defRPr sz="1600" b="0"/>
            </a:lvl3pPr>
            <a:lvl4pPr marL="652266" indent="0">
              <a:buFont typeface="Wingdings" panose="05000000000000000000" pitchFamily="2" charset="2"/>
              <a:buNone/>
              <a:defRPr sz="1400" b="0"/>
            </a:lvl4pPr>
            <a:lvl5pPr marL="853819"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692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048" y="1436689"/>
            <a:ext cx="5218341" cy="430887"/>
          </a:xfrm>
        </p:spPr>
        <p:txBody>
          <a:bodyPr anchor="t"/>
          <a:lstStyle>
            <a:lvl1pPr marL="0" indent="0">
              <a:spcBef>
                <a:spcPct val="0"/>
              </a:spcBef>
              <a:buNone/>
              <a:defRPr sz="2799">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048" y="2084389"/>
            <a:ext cx="5218341" cy="1550937"/>
          </a:xfrm>
        </p:spPr>
        <p:txBody>
          <a:bodyPr>
            <a:spAutoFit/>
          </a:bodyPr>
          <a:lstStyle>
            <a:lvl1pPr marL="171399" indent="-171399">
              <a:defRPr lang="en-US" sz="2399"/>
            </a:lvl1pPr>
            <a:lvl2pPr marL="342797" indent="-171399">
              <a:defRPr lang="en-US"/>
            </a:lvl2pPr>
            <a:lvl3pPr marL="514196" indent="-171399">
              <a:defRPr lang="en-US"/>
            </a:lvl3pPr>
            <a:lvl4pPr marL="666550" indent="-152354">
              <a:defRPr lang="en-US"/>
            </a:lvl4pPr>
            <a:lvl5pPr marL="793512" indent="-120614">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5959" y="1436689"/>
            <a:ext cx="5218341" cy="430887"/>
          </a:xfrm>
        </p:spPr>
        <p:txBody>
          <a:bodyPr anchor="t"/>
          <a:lstStyle>
            <a:lvl1pPr marL="0" indent="0">
              <a:spcBef>
                <a:spcPct val="0"/>
              </a:spcBef>
              <a:buNone/>
              <a:defRPr sz="2799">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5959" y="2084389"/>
            <a:ext cx="5218341" cy="1550937"/>
          </a:xfrm>
        </p:spPr>
        <p:txBody>
          <a:bodyPr>
            <a:spAutoFit/>
          </a:bodyPr>
          <a:lstStyle>
            <a:lvl1pPr marL="171399" indent="-171399">
              <a:defRPr lang="en-US" sz="2399"/>
            </a:lvl1pPr>
            <a:lvl2pPr marL="342797" indent="-171399">
              <a:defRPr lang="en-US"/>
            </a:lvl2pPr>
            <a:lvl3pPr marL="514196" indent="-171399">
              <a:defRPr lang="en-US"/>
            </a:lvl3pPr>
            <a:lvl4pPr marL="685594" indent="-136484">
              <a:defRPr lang="en-US"/>
            </a:lvl4pPr>
            <a:lvl5pPr marL="793512" indent="-120614">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5985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065" y="1438275"/>
            <a:ext cx="3263558" cy="738664"/>
          </a:xfrm>
        </p:spPr>
        <p:txBody>
          <a:bodyPr anchor="t"/>
          <a:lstStyle>
            <a:lvl1pPr marL="0" indent="0">
              <a:spcBef>
                <a:spcPct val="0"/>
              </a:spcBef>
              <a:buNone/>
              <a:defRPr sz="2399">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065" y="2390775"/>
            <a:ext cx="3263558" cy="1760482"/>
          </a:xfrm>
        </p:spPr>
        <p:txBody>
          <a:bodyPr wrap="square">
            <a:spAutoFit/>
          </a:bodyPr>
          <a:lstStyle>
            <a:lvl1pPr marL="176160" indent="-176160">
              <a:defRPr lang="en-US" sz="1999"/>
            </a:lvl1pPr>
            <a:lvl2pPr marL="322166" indent="-150768">
              <a:defRPr lang="en-US" sz="1799"/>
            </a:lvl2pPr>
            <a:lvl3pPr marL="466585" indent="-138072">
              <a:defRPr lang="en-US"/>
            </a:lvl3pPr>
            <a:lvl4pPr marL="595134" indent="-128549">
              <a:defRPr lang="en-US"/>
            </a:lvl4pPr>
            <a:lvl5pPr marL="731618" indent="-122201">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2634" y="1438275"/>
            <a:ext cx="3263558" cy="738664"/>
          </a:xfrm>
        </p:spPr>
        <p:txBody>
          <a:bodyPr anchor="t"/>
          <a:lstStyle>
            <a:lvl1pPr marL="0" indent="0">
              <a:spcBef>
                <a:spcPct val="0"/>
              </a:spcBef>
              <a:buNone/>
              <a:defRPr sz="2399">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2634" y="2384135"/>
            <a:ext cx="3263558" cy="1760482"/>
          </a:xfrm>
        </p:spPr>
        <p:txBody>
          <a:bodyPr wrap="square">
            <a:spAutoFit/>
          </a:bodyPr>
          <a:lstStyle>
            <a:lvl1pPr marL="176160" indent="-176160">
              <a:defRPr lang="en-US" sz="1999"/>
            </a:lvl1pPr>
            <a:lvl2pPr marL="398343" indent="-169812">
              <a:defRPr lang="en-US" sz="1799"/>
            </a:lvl2pPr>
            <a:lvl3pPr marL="555458" indent="-157116">
              <a:defRPr lang="en-US"/>
            </a:lvl3pPr>
            <a:lvl4pPr marL="685594" indent="-136484">
              <a:defRPr lang="en-US"/>
            </a:lvl4pPr>
            <a:lvl5pPr marL="799860" indent="-111092">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0202" y="1438275"/>
            <a:ext cx="3263558" cy="738664"/>
          </a:xfrm>
        </p:spPr>
        <p:txBody>
          <a:bodyPr anchor="t"/>
          <a:lstStyle>
            <a:lvl1pPr marL="0" indent="0">
              <a:spcBef>
                <a:spcPct val="0"/>
              </a:spcBef>
              <a:buNone/>
              <a:defRPr sz="2399">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0202" y="2390775"/>
            <a:ext cx="3263558" cy="1760482"/>
          </a:xfrm>
        </p:spPr>
        <p:txBody>
          <a:bodyPr wrap="square">
            <a:spAutoFit/>
          </a:bodyPr>
          <a:lstStyle>
            <a:lvl1pPr marL="176160" indent="-176160">
              <a:defRPr lang="en-US" sz="1999"/>
            </a:lvl1pPr>
            <a:lvl2pPr marL="398343" indent="-169812">
              <a:defRPr lang="en-US" sz="1799"/>
            </a:lvl2pPr>
            <a:lvl3pPr marL="555458" indent="-157116">
              <a:defRPr lang="en-US"/>
            </a:lvl3pPr>
            <a:lvl4pPr marL="685594" indent="-136484">
              <a:defRPr lang="en-US"/>
            </a:lvl4pPr>
            <a:lvl5pPr marL="799860" indent="-111092">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24599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1"/>
            <a:ext cx="495527"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50991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048" y="1438275"/>
            <a:ext cx="2531404" cy="615553"/>
          </a:xfrm>
        </p:spPr>
        <p:txBody>
          <a:bodyPr anchor="t"/>
          <a:lstStyle>
            <a:lvl1pPr marL="0" indent="0">
              <a:spcBef>
                <a:spcPct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048" y="2283116"/>
            <a:ext cx="2531404" cy="1698927"/>
          </a:xfrm>
        </p:spPr>
        <p:txBody>
          <a:bodyPr wrap="square">
            <a:spAutoFit/>
          </a:bodyPr>
          <a:lstStyle>
            <a:lvl1pPr marL="141246" indent="-141246">
              <a:defRPr lang="en-US" sz="1799"/>
            </a:lvl1pPr>
            <a:lvl2pPr marL="285664" indent="-125375">
              <a:defRPr lang="en-US" sz="1600"/>
            </a:lvl2pPr>
            <a:lvl3pPr marL="438019" indent="-133310">
              <a:defRPr lang="en-US"/>
            </a:lvl3pPr>
            <a:lvl4pPr marL="566568" indent="-114266">
              <a:defRPr lang="en-US"/>
            </a:lvl4pPr>
            <a:lvl5pPr marL="685594" indent="-10950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2236" y="1438275"/>
            <a:ext cx="2532990" cy="615553"/>
          </a:xfrm>
        </p:spPr>
        <p:txBody>
          <a:bodyPr anchor="t"/>
          <a:lstStyle>
            <a:lvl1pPr marL="0" indent="0">
              <a:spcBef>
                <a:spcPct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2236" y="2276476"/>
            <a:ext cx="2531404" cy="1698927"/>
          </a:xfrm>
        </p:spPr>
        <p:txBody>
          <a:bodyPr wrap="square">
            <a:spAutoFit/>
          </a:bodyPr>
          <a:lstStyle>
            <a:lvl1pPr marL="141246" indent="-141246">
              <a:defRPr lang="en-US" sz="1799"/>
            </a:lvl1pPr>
            <a:lvl2pPr marL="285664" indent="-125375">
              <a:defRPr lang="en-US" sz="1600"/>
            </a:lvl2pPr>
            <a:lvl3pPr marL="438019" indent="-133310">
              <a:defRPr lang="en-US"/>
            </a:lvl3pPr>
            <a:lvl4pPr marL="566568" indent="-114266">
              <a:defRPr lang="en-US"/>
            </a:lvl4pPr>
            <a:lvl5pPr marL="685594" indent="-10950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2582" y="1438275"/>
            <a:ext cx="2531404" cy="615553"/>
          </a:xfrm>
        </p:spPr>
        <p:txBody>
          <a:bodyPr anchor="t"/>
          <a:lstStyle>
            <a:lvl1pPr marL="0" indent="0">
              <a:spcBef>
                <a:spcPct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2582" y="2283116"/>
            <a:ext cx="2531404" cy="1698927"/>
          </a:xfrm>
        </p:spPr>
        <p:txBody>
          <a:bodyPr wrap="square">
            <a:spAutoFit/>
          </a:bodyPr>
          <a:lstStyle>
            <a:lvl1pPr marL="141246" indent="-141246">
              <a:defRPr lang="en-US" sz="1799"/>
            </a:lvl1pPr>
            <a:lvl2pPr marL="285664" indent="-125375">
              <a:defRPr lang="en-US" sz="1600"/>
            </a:lvl2pPr>
            <a:lvl3pPr marL="438019" indent="-133310">
              <a:defRPr lang="en-US"/>
            </a:lvl3pPr>
            <a:lvl4pPr marL="566568" indent="-114266">
              <a:defRPr lang="en-US"/>
            </a:lvl4pPr>
            <a:lvl5pPr marL="685594" indent="-10950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0770" y="1438275"/>
            <a:ext cx="2532990" cy="615553"/>
          </a:xfrm>
        </p:spPr>
        <p:txBody>
          <a:bodyPr anchor="t"/>
          <a:lstStyle>
            <a:lvl1pPr marL="0" indent="0">
              <a:spcBef>
                <a:spcPct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0771" y="2276476"/>
            <a:ext cx="2531404" cy="1698927"/>
          </a:xfrm>
        </p:spPr>
        <p:txBody>
          <a:bodyPr wrap="square">
            <a:spAutoFit/>
          </a:bodyPr>
          <a:lstStyle>
            <a:lvl1pPr marL="141246" indent="-141246">
              <a:defRPr lang="en-US" sz="1799"/>
            </a:lvl1pPr>
            <a:lvl2pPr marL="285664" indent="-125375">
              <a:defRPr lang="en-US" sz="1600"/>
            </a:lvl2pPr>
            <a:lvl3pPr marL="438019" indent="-133310">
              <a:defRPr lang="en-US"/>
            </a:lvl3pPr>
            <a:lvl4pPr marL="566568" indent="-114266">
              <a:defRPr lang="en-US"/>
            </a:lvl4pPr>
            <a:lvl5pPr marL="685594" indent="-10950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74518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11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110" y="2875002"/>
            <a:ext cx="4159438"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02651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397768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110" y="2016460"/>
            <a:ext cx="4157279"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1"/>
            <a:ext cx="4161341"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9697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110" y="2016460"/>
            <a:ext cx="4744501" cy="1107739"/>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1"/>
            <a:ext cx="4161341"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2611" y="0"/>
            <a:ext cx="6856214"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102068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110" y="2873544"/>
            <a:ext cx="4158867" cy="110773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77658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110" y="2873544"/>
            <a:ext cx="4744502" cy="110773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2611" y="0"/>
            <a:ext cx="6856214"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48579500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110" y="2979738"/>
            <a:ext cx="4162041" cy="861518"/>
          </a:xfrm>
        </p:spPr>
        <p:txBody>
          <a:bodyPr anchor="t"/>
          <a:lstStyle>
            <a:lvl1pPr>
              <a:defRPr sz="279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990414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88825"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59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541313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ogo cover">
    <p:spTree>
      <p:nvGrpSpPr>
        <p:cNvPr id="1" name=""/>
        <p:cNvGrpSpPr/>
        <p:nvPr/>
      </p:nvGrpSpPr>
      <p:grpSpPr>
        <a:xfrm>
          <a:off x="0" y="0"/>
          <a:ext cx="0" cy="0"/>
          <a:chOff x="0" y="0"/>
          <a:chExt cx="0" cy="0"/>
        </a:xfrm>
      </p:grpSpPr>
      <p:sp>
        <p:nvSpPr>
          <p:cNvPr id="6" name="Rectangle 5"/>
          <p:cNvSpPr txBox="1">
            <a:spLocks noChangeArrowheads="1"/>
          </p:cNvSpPr>
          <p:nvPr userDrawn="1"/>
        </p:nvSpPr>
        <p:spPr bwMode="auto">
          <a:xfrm>
            <a:off x="4730431" y="6600909"/>
            <a:ext cx="2485699" cy="165099"/>
          </a:xfrm>
          <a:prstGeom prst="rect">
            <a:avLst/>
          </a:prstGeom>
          <a:noFill/>
          <a:ln w="9525">
            <a:noFill/>
            <a:miter lim="800000"/>
            <a:headEnd/>
            <a:tailEnd/>
          </a:ln>
          <a:effectLst/>
        </p:spPr>
        <p:txBody>
          <a:bodyPr lIns="0" tIns="0" rIns="0" bIns="0" anchor="b"/>
          <a:lstStyle/>
          <a:p>
            <a:pPr algn="ctr">
              <a:lnSpc>
                <a:spcPct val="90000"/>
              </a:lnSpc>
              <a:spcAft>
                <a:spcPct val="30000"/>
              </a:spcAft>
            </a:pPr>
            <a:r>
              <a:rPr lang="en-US" sz="700" dirty="0">
                <a:solidFill>
                  <a:schemeClr val="bg1"/>
                </a:solidFill>
                <a:latin typeface="Segoe UI" panose="020B0502040204020203" pitchFamily="34" charset="0"/>
                <a:cs typeface="Segoe UI" panose="020B0502040204020203" pitchFamily="34" charset="0"/>
              </a:rPr>
              <a:t>©2017 Avanade Inc. All Rights Reserved.</a:t>
            </a:r>
          </a:p>
        </p:txBody>
      </p:sp>
    </p:spTree>
    <p:extLst>
      <p:ext uri="{BB962C8B-B14F-4D97-AF65-F5344CB8AC3E}">
        <p14:creationId xmlns:p14="http://schemas.microsoft.com/office/powerpoint/2010/main" val="229482926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7804"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544469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8825"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1021" y="0"/>
            <a:ext cx="5667804"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2651657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110" y="5436192"/>
            <a:ext cx="11015651"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88825"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581318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110" y="866351"/>
            <a:ext cx="11015651" cy="55387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0" y="2286000"/>
            <a:ext cx="12188825"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99721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110" y="457200"/>
            <a:ext cx="11015651"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047" y="5689600"/>
            <a:ext cx="5366130" cy="276871"/>
          </a:xfrm>
        </p:spPr>
        <p:txBody>
          <a:bodyPr/>
          <a:lstStyle>
            <a:lvl1pPr marL="0" indent="0" algn="l">
              <a:spcBef>
                <a:spcPct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460" y="2025650"/>
            <a:ext cx="5366130"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0235" y="5689600"/>
            <a:ext cx="5366130" cy="276871"/>
          </a:xfrm>
        </p:spPr>
        <p:txBody>
          <a:bodyPr/>
          <a:lstStyle>
            <a:lvl1pPr marL="0" indent="0" algn="l">
              <a:spcBef>
                <a:spcPct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7630" y="2025650"/>
            <a:ext cx="5366130"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682647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2" y="5689600"/>
            <a:ext cx="3474132" cy="276871"/>
          </a:xfrm>
        </p:spPr>
        <p:txBody>
          <a:bodyPr/>
          <a:lstStyle>
            <a:lvl1pPr marL="0" indent="0" algn="l">
              <a:spcBef>
                <a:spcPct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460" y="2025650"/>
            <a:ext cx="3473815"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7505" y="5689600"/>
            <a:ext cx="3474132" cy="276871"/>
          </a:xfrm>
        </p:spPr>
        <p:txBody>
          <a:bodyPr/>
          <a:lstStyle>
            <a:lvl1pPr marL="0" indent="0" algn="l">
              <a:spcBef>
                <a:spcPct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7505" y="2025650"/>
            <a:ext cx="3473815"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2233" y="5689600"/>
            <a:ext cx="3474132" cy="276871"/>
          </a:xfrm>
        </p:spPr>
        <p:txBody>
          <a:bodyPr/>
          <a:lstStyle>
            <a:lvl1pPr marL="0" indent="0" algn="l">
              <a:spcBef>
                <a:spcPct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29945" y="2025650"/>
            <a:ext cx="3473815"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922003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87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1" y="4753938"/>
            <a:ext cx="2532228" cy="553741"/>
          </a:xfrm>
        </p:spPr>
        <p:txBody>
          <a:bodyPr/>
          <a:lstStyle>
            <a:lvl1pPr marL="0" indent="0" algn="l">
              <a:spcBef>
                <a:spcPct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460" y="2025650"/>
            <a:ext cx="253222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019" y="4753938"/>
            <a:ext cx="2532228" cy="553741"/>
          </a:xfrm>
        </p:spPr>
        <p:txBody>
          <a:bodyPr/>
          <a:lstStyle>
            <a:lvl1pPr marL="0" indent="0" algn="l">
              <a:spcBef>
                <a:spcPct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019" y="2025650"/>
            <a:ext cx="253222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3578" y="4753938"/>
            <a:ext cx="2532228" cy="553741"/>
          </a:xfrm>
        </p:spPr>
        <p:txBody>
          <a:bodyPr/>
          <a:lstStyle>
            <a:lvl1pPr marL="0" indent="0" algn="l">
              <a:spcBef>
                <a:spcPct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3578" y="2025650"/>
            <a:ext cx="253222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4137" y="4753938"/>
            <a:ext cx="2532228" cy="553741"/>
          </a:xfrm>
        </p:spPr>
        <p:txBody>
          <a:bodyPr/>
          <a:lstStyle>
            <a:lvl1pPr marL="0" indent="0" algn="l">
              <a:spcBef>
                <a:spcPct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4137" y="2025650"/>
            <a:ext cx="253222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406409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110" y="915531"/>
            <a:ext cx="11015651"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0684" y="2387125"/>
            <a:ext cx="2083207"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174" y="4984745"/>
            <a:ext cx="2532228" cy="738407"/>
          </a:xfrm>
        </p:spPr>
        <p:txBody>
          <a:bodyPr/>
          <a:lstStyle>
            <a:lvl1pPr marL="0" indent="0" algn="ctr">
              <a:spcBef>
                <a:spcPct val="0"/>
              </a:spcBef>
              <a:buNone/>
              <a:defRPr sz="23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2809" y="2384425"/>
            <a:ext cx="2083207"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8299" y="4984747"/>
            <a:ext cx="2532228" cy="738407"/>
          </a:xfrm>
        </p:spPr>
        <p:txBody>
          <a:bodyPr/>
          <a:lstStyle>
            <a:lvl1pPr marL="0" indent="0" algn="ctr">
              <a:spcBef>
                <a:spcPct val="0"/>
              </a:spcBef>
              <a:buNone/>
              <a:defRPr sz="23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4934" y="2387125"/>
            <a:ext cx="2083207"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0423" y="4984746"/>
            <a:ext cx="2532228" cy="738407"/>
          </a:xfrm>
        </p:spPr>
        <p:txBody>
          <a:bodyPr/>
          <a:lstStyle>
            <a:lvl1pPr marL="0" indent="0" algn="ctr">
              <a:spcBef>
                <a:spcPct val="0"/>
              </a:spcBef>
              <a:buNone/>
              <a:defRPr sz="2399">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21248280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110" y="909576"/>
            <a:ext cx="11015651" cy="55387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080" y="2387125"/>
            <a:ext cx="2083207"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460" y="4984746"/>
            <a:ext cx="2532228" cy="738407"/>
          </a:xfrm>
        </p:spPr>
        <p:txBody>
          <a:bodyPr/>
          <a:lstStyle>
            <a:lvl1pPr marL="0" indent="0" algn="ctr">
              <a:spcBef>
                <a:spcPct val="0"/>
              </a:spcBef>
              <a:buNone/>
              <a:defRPr sz="23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5290" y="2387125"/>
            <a:ext cx="2083207"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092" y="4984747"/>
            <a:ext cx="2532228" cy="738407"/>
          </a:xfrm>
        </p:spPr>
        <p:txBody>
          <a:bodyPr/>
          <a:lstStyle>
            <a:lvl1pPr marL="0" indent="0" algn="ctr">
              <a:spcBef>
                <a:spcPct val="0"/>
              </a:spcBef>
              <a:buNone/>
              <a:defRPr sz="23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0330" y="2387125"/>
            <a:ext cx="2083207"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0615" y="4984746"/>
            <a:ext cx="2532228" cy="738407"/>
          </a:xfrm>
        </p:spPr>
        <p:txBody>
          <a:bodyPr/>
          <a:lstStyle>
            <a:lvl1pPr marL="0" indent="0" algn="ctr">
              <a:spcBef>
                <a:spcPct val="0"/>
              </a:spcBef>
              <a:buNone/>
              <a:defRPr sz="23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8647" y="2387125"/>
            <a:ext cx="2083207"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4137" y="4984746"/>
            <a:ext cx="2532228" cy="738407"/>
          </a:xfrm>
        </p:spPr>
        <p:txBody>
          <a:bodyPr/>
          <a:lstStyle>
            <a:lvl1pPr marL="0" indent="0" algn="ctr">
              <a:spcBef>
                <a:spcPct val="0"/>
              </a:spcBef>
              <a:buNone/>
              <a:defRPr sz="23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7045474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064" y="2309813"/>
            <a:ext cx="3181198" cy="553870"/>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4966" y="2309813"/>
            <a:ext cx="7251399" cy="430887"/>
          </a:xfrm>
        </p:spPr>
        <p:txBody>
          <a:bodyPr anchor="t"/>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064" y="2019300"/>
            <a:ext cx="318128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3389" y="2019300"/>
            <a:ext cx="725297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4946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SectionTitle_4">
    <p:spTree>
      <p:nvGrpSpPr>
        <p:cNvPr id="1" name=""/>
        <p:cNvGrpSpPr/>
        <p:nvPr/>
      </p:nvGrpSpPr>
      <p:grpSpPr>
        <a:xfrm>
          <a:off x="0" y="0"/>
          <a:ext cx="0" cy="0"/>
          <a:chOff x="0" y="0"/>
          <a:chExt cx="0" cy="0"/>
        </a:xfrm>
      </p:grpSpPr>
      <p:sp>
        <p:nvSpPr>
          <p:cNvPr id="6" name="Rectangle 5"/>
          <p:cNvSpPr/>
          <p:nvPr userDrawn="1"/>
        </p:nvSpPr>
        <p:spPr>
          <a:xfrm>
            <a:off x="3" y="6055546"/>
            <a:ext cx="12188824" cy="80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a:p>
        </p:txBody>
      </p:sp>
      <p:sp>
        <p:nvSpPr>
          <p:cNvPr id="7" name="Rectangle 6"/>
          <p:cNvSpPr/>
          <p:nvPr userDrawn="1"/>
        </p:nvSpPr>
        <p:spPr>
          <a:xfrm>
            <a:off x="345535" y="366132"/>
            <a:ext cx="11487885" cy="6174690"/>
          </a:xfrm>
          <a:prstGeom prst="rect">
            <a:avLst/>
          </a:prstGeom>
          <a:solidFill>
            <a:srgbClr val="005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dirty="0"/>
          </a:p>
        </p:txBody>
      </p:sp>
      <p:sp>
        <p:nvSpPr>
          <p:cNvPr id="2" name="Title 1"/>
          <p:cNvSpPr>
            <a:spLocks noGrp="1"/>
          </p:cNvSpPr>
          <p:nvPr>
            <p:ph type="title"/>
          </p:nvPr>
        </p:nvSpPr>
        <p:spPr>
          <a:xfrm>
            <a:off x="777557" y="2877971"/>
            <a:ext cx="10969943" cy="1143000"/>
          </a:xfrm>
          <a:prstGeom prst="rect">
            <a:avLst/>
          </a:prstGeom>
        </p:spPr>
        <p:txBody>
          <a:bodyPr/>
          <a:lstStyle/>
          <a:p>
            <a:r>
              <a:rPr lang="en-US" dirty="0"/>
              <a:t>Click to edit Master title style</a:t>
            </a:r>
          </a:p>
        </p:txBody>
      </p:sp>
      <p:sp>
        <p:nvSpPr>
          <p:cNvPr id="5" name="Rectangle 4"/>
          <p:cNvSpPr/>
          <p:nvPr userDrawn="1"/>
        </p:nvSpPr>
        <p:spPr>
          <a:xfrm>
            <a:off x="649" y="381000"/>
            <a:ext cx="75554"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a:p>
        </p:txBody>
      </p:sp>
      <p:pic>
        <p:nvPicPr>
          <p:cNvPr id="8" name="Picture 7" descr="AvanadeLogoNoTM_AWColor_RGB.png">
            <a:extLst>
              <a:ext uri="{FF2B5EF4-FFF2-40B4-BE49-F238E27FC236}">
                <a16:creationId xmlns:a16="http://schemas.microsoft.com/office/drawing/2014/main" id="{22F47CB5-E6C7-438D-89CC-CEB0AB5F84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420" y="6069205"/>
            <a:ext cx="1494544" cy="548639"/>
          </a:xfrm>
          <a:prstGeom prst="rect">
            <a:avLst/>
          </a:prstGeom>
        </p:spPr>
      </p:pic>
    </p:spTree>
    <p:extLst>
      <p:ext uri="{BB962C8B-B14F-4D97-AF65-F5344CB8AC3E}">
        <p14:creationId xmlns:p14="http://schemas.microsoft.com/office/powerpoint/2010/main" val="248676565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3150478"/>
            <a:ext cx="3181198" cy="55387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3211970"/>
            <a:ext cx="6665764" cy="430887"/>
          </a:xfrm>
        </p:spPr>
        <p:txBody>
          <a:bodyPr anchor="ctr"/>
          <a:lstStyle>
            <a:lvl1pPr marL="231705" indent="-23170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4966"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2504" y="-203944"/>
            <a:ext cx="57693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950930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88825"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7371"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8">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284" y="710247"/>
            <a:ext cx="11015651" cy="369332"/>
          </a:xfrm>
        </p:spPr>
        <p:txBody>
          <a:bodyPr/>
          <a:lstStyle>
            <a:lvl1pPr marL="0" indent="0">
              <a:buNone/>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515838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888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7371"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110" y="2099310"/>
            <a:ext cx="11015651" cy="369332"/>
          </a:xfrm>
        </p:spPr>
        <p:txBody>
          <a:bodyPr/>
          <a:lstStyle>
            <a:lvl1pPr marL="0" indent="0">
              <a:buNone/>
              <a:defRPr sz="2399">
                <a:solidFill>
                  <a:srgbClr val="000000"/>
                </a:solidFill>
                <a:latin typeface="Consolas" panose="020B0609020204030204" pitchFamily="49" charset="0"/>
                <a:cs typeface="Consolas" panose="020B0609020204030204" pitchFamily="49" charset="0"/>
              </a:defRPr>
            </a:lvl1pPr>
            <a:lvl2pPr marL="346449" indent="0">
              <a:buNone/>
              <a:tabLst>
                <a:tab pos="344385" algn="l"/>
              </a:tabLst>
              <a:defRPr sz="2399">
                <a:solidFill>
                  <a:schemeClr val="tx1"/>
                </a:solidFill>
                <a:latin typeface="Consolas" panose="020B0609020204030204" pitchFamily="49" charset="0"/>
                <a:cs typeface="Consolas" panose="020B0609020204030204" pitchFamily="49" charset="0"/>
              </a:defRPr>
            </a:lvl2pPr>
            <a:lvl3pPr marL="584432" indent="0">
              <a:buNone/>
              <a:tabLst>
                <a:tab pos="569742" algn="l"/>
              </a:tabLst>
              <a:defRPr sz="2399">
                <a:solidFill>
                  <a:schemeClr val="tx1"/>
                </a:solidFill>
                <a:latin typeface="Consolas" panose="020B0609020204030204" pitchFamily="49" charset="0"/>
                <a:cs typeface="Consolas" panose="020B0609020204030204" pitchFamily="49" charset="0"/>
              </a:defRPr>
            </a:lvl3pPr>
            <a:lvl4pPr marL="814319" indent="0">
              <a:buNone/>
              <a:tabLst>
                <a:tab pos="799860" algn="l"/>
              </a:tabLst>
              <a:defRPr sz="2399">
                <a:solidFill>
                  <a:schemeClr val="tx1"/>
                </a:solidFill>
                <a:latin typeface="Consolas" panose="020B0609020204030204" pitchFamily="49" charset="0"/>
                <a:cs typeface="Consolas" panose="020B0609020204030204" pitchFamily="49" charset="0"/>
              </a:defRPr>
            </a:lvl4pPr>
            <a:lvl5pPr marL="1050682" indent="0">
              <a:buNone/>
              <a:tabLst>
                <a:tab pos="1028391" algn="l"/>
              </a:tabLst>
              <a:defRPr sz="23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980649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237" y="1230681"/>
            <a:ext cx="11015651" cy="369332"/>
          </a:xfrm>
        </p:spPr>
        <p:txBody>
          <a:bodyPr wrap="square">
            <a:spAutoFit/>
          </a:bodyPr>
          <a:lstStyle>
            <a:lvl1pPr marL="0" indent="0">
              <a:spcBef>
                <a:spcPts val="600"/>
              </a:spcBef>
              <a:spcAft>
                <a:spcPct val="0"/>
              </a:spcAft>
              <a:buNone/>
              <a:defRPr sz="2399">
                <a:solidFill>
                  <a:schemeClr val="tx1"/>
                </a:solidFill>
                <a:latin typeface="+mn-lt"/>
                <a:cs typeface="Segoe UI" pitchFamily="34" charset="0"/>
              </a:defRPr>
            </a:lvl1pPr>
            <a:lvl2pPr marL="228462" indent="0">
              <a:buNone/>
              <a:defRPr sz="2399">
                <a:solidFill>
                  <a:srgbClr val="2F2F2F"/>
                </a:solidFill>
                <a:latin typeface="Segoe UI" panose="020B0502040204020203" pitchFamily="34" charset="0"/>
                <a:cs typeface="Segoe UI"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88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7371"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236" y="3491219"/>
            <a:ext cx="11015651" cy="369332"/>
          </a:xfrm>
        </p:spPr>
        <p:txBody>
          <a:bodyPr/>
          <a:lstStyle>
            <a:lvl1pPr marL="0" indent="0">
              <a:buNone/>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96954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888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110" y="4224580"/>
            <a:ext cx="11015651"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7371"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8">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236" y="660508"/>
            <a:ext cx="11015651" cy="369332"/>
          </a:xfrm>
        </p:spPr>
        <p:txBody>
          <a:bodyPr/>
          <a:lstStyle>
            <a:lvl1pPr marL="0" indent="0">
              <a:buNone/>
              <a:defRPr sz="2399">
                <a:solidFill>
                  <a:srgbClr val="000000"/>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0998" y="4996505"/>
            <a:ext cx="11015651" cy="369332"/>
          </a:xfrm>
        </p:spPr>
        <p:txBody>
          <a:bodyPr wrap="square">
            <a:spAutoFit/>
          </a:bodyPr>
          <a:lstStyle>
            <a:lvl1pPr marL="0" indent="0">
              <a:spcBef>
                <a:spcPts val="600"/>
              </a:spcBef>
              <a:spcAft>
                <a:spcPct val="0"/>
              </a:spcAft>
              <a:buNone/>
              <a:defRPr sz="2399">
                <a:solidFill>
                  <a:schemeClr val="tx1"/>
                </a:solidFill>
                <a:latin typeface="+mn-lt"/>
                <a:cs typeface="Segoe UI" pitchFamily="34" charset="0"/>
              </a:defRPr>
            </a:lvl1pPr>
            <a:lvl2pPr marL="228462" indent="0">
              <a:buNone/>
              <a:defRPr sz="2399">
                <a:solidFill>
                  <a:srgbClr val="2F2F2F"/>
                </a:solidFill>
                <a:latin typeface="Segoe UI" panose="020B0502040204020203" pitchFamily="34" charset="0"/>
                <a:cs typeface="Segoe UI"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3761816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110" y="457201"/>
            <a:ext cx="4039835" cy="492443"/>
          </a:xfrm>
        </p:spPr>
        <p:txBody>
          <a:bodyPr/>
          <a:lstStyle>
            <a:lvl1pPr>
              <a:defRPr sz="3199">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812" y="1338139"/>
            <a:ext cx="4039133" cy="369332"/>
          </a:xfrm>
        </p:spPr>
        <p:txBody>
          <a:bodyPr wrap="square">
            <a:spAutoFit/>
          </a:bodyPr>
          <a:lstStyle>
            <a:lvl1pPr marL="0" indent="0">
              <a:lnSpc>
                <a:spcPct val="100000"/>
              </a:lnSpc>
              <a:spcBef>
                <a:spcPts val="600"/>
              </a:spcBef>
              <a:spcAft>
                <a:spcPct val="0"/>
              </a:spcAft>
              <a:buNone/>
              <a:defRPr sz="2399"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4628" y="0"/>
            <a:ext cx="698419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0406" y="0"/>
            <a:ext cx="3787371"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799215" y="709187"/>
            <a:ext cx="5800450" cy="369332"/>
          </a:xfrm>
        </p:spPr>
        <p:txBody>
          <a:bodyPr/>
          <a:lstStyle>
            <a:lvl1pPr marL="0" indent="0">
              <a:buNone/>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23171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4197"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algn="l" defTabSz="932192" fontAlgn="base">
              <a:spcBef>
                <a:spcPct val="0"/>
              </a:spcBef>
              <a:spcAft>
                <a:spcPct val="0"/>
              </a:spcAft>
            </a:pPr>
            <a:endParaRPr lang="en-US" sz="1999"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3577" y="457201"/>
            <a:ext cx="4030183" cy="492443"/>
          </a:xfrm>
        </p:spPr>
        <p:txBody>
          <a:bodyPr/>
          <a:lstStyle>
            <a:lvl1pPr>
              <a:defRPr sz="3199">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7371"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8">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048" y="706011"/>
            <a:ext cx="5818259" cy="369332"/>
          </a:xfrm>
        </p:spPr>
        <p:txBody>
          <a:bodyPr/>
          <a:lstStyle>
            <a:lvl1pPr marL="0" indent="0">
              <a:buNone/>
              <a:defRPr sz="2399">
                <a:solidFill>
                  <a:srgbClr val="2F2F2F"/>
                </a:solidFill>
                <a:latin typeface="Consolas" panose="020B0609020204030204" pitchFamily="49" charset="0"/>
                <a:cs typeface="Consolas" panose="020B0609020204030204" pitchFamily="49" charset="0"/>
              </a:defRPr>
            </a:lvl1pPr>
            <a:lvl2pPr marL="346345"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57"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75"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36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3577" y="1336675"/>
            <a:ext cx="4032788" cy="369332"/>
          </a:xfrm>
        </p:spPr>
        <p:txBody>
          <a:bodyPr wrap="square">
            <a:spAutoFit/>
          </a:bodyPr>
          <a:lstStyle>
            <a:lvl1pPr marL="0" indent="0">
              <a:lnSpc>
                <a:spcPct val="100000"/>
              </a:lnSpc>
              <a:spcBef>
                <a:spcPts val="600"/>
              </a:spcBef>
              <a:spcAft>
                <a:spcPct val="0"/>
              </a:spcAft>
              <a:buNone/>
              <a:defRPr sz="2399"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399" b="0" i="0">
                <a:solidFill>
                  <a:srgbClr val="2F2F2F"/>
                </a:solidFill>
                <a:latin typeface="Segoe UI" panose="020B0502040204020203" pitchFamily="34" charset="0"/>
                <a:cs typeface="Segoe UI" pitchFamily="34" charset="0"/>
              </a:defRPr>
            </a:lvl2pPr>
            <a:lvl3pPr marL="456926" indent="0">
              <a:buNone/>
              <a:defRPr/>
            </a:lvl3pPr>
            <a:lvl4pPr marL="685388" indent="0">
              <a:buNone/>
              <a:defRPr/>
            </a:lvl4pPr>
            <a:lvl5pPr marL="913852" indent="0">
              <a:buNone/>
              <a:defRPr/>
            </a:lvl5pPr>
          </a:lstStyle>
          <a:p>
            <a:pPr lvl="0"/>
            <a:r>
              <a:rPr lang="en-US"/>
              <a:t>Click to edit text</a:t>
            </a:r>
          </a:p>
        </p:txBody>
      </p:sp>
    </p:spTree>
    <p:extLst>
      <p:ext uri="{BB962C8B-B14F-4D97-AF65-F5344CB8AC3E}">
        <p14:creationId xmlns:p14="http://schemas.microsoft.com/office/powerpoint/2010/main" val="235873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88825"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20"/>
            <a:ext cx="12187111" cy="6155481"/>
          </a:xfrm>
          <a:prstGeom prst="rect">
            <a:avLst/>
          </a:prstGeom>
          <a:ln w="12700">
            <a:miter lim="400000"/>
          </a:ln>
        </p:spPr>
      </p:pic>
      <p:sp>
        <p:nvSpPr>
          <p:cNvPr id="2" name="Title"/>
          <p:cNvSpPr>
            <a:spLocks noGrp="1"/>
          </p:cNvSpPr>
          <p:nvPr>
            <p:ph type="title" hasCustomPrompt="1"/>
          </p:nvPr>
        </p:nvSpPr>
        <p:spPr>
          <a:xfrm>
            <a:off x="585063" y="3033223"/>
            <a:ext cx="6880592" cy="498598"/>
          </a:xfrm>
          <a:noFill/>
        </p:spPr>
        <p:txBody>
          <a:bodyPr wrap="square" lIns="0" tIns="0" rIns="0" bIns="0" anchor="b" anchorCtr="0">
            <a:spAutoFit/>
          </a:bodyPr>
          <a:lstStyle>
            <a:lvl1pPr algn="l" defTabSz="932462" rtl="0" eaLnBrk="1" latinLnBrk="0" hangingPunct="1">
              <a:lnSpc>
                <a:spcPct val="90000"/>
              </a:lnSpc>
              <a:spcBef>
                <a:spcPct val="0"/>
              </a:spcBef>
              <a:buNone/>
              <a:defRPr lang="en-US" sz="3599"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063" y="3977319"/>
            <a:ext cx="6880592" cy="338554"/>
          </a:xfrm>
          <a:noFill/>
        </p:spPr>
        <p:txBody>
          <a:bodyPr wrap="square" lIns="0" tIns="0" rIns="0" bIns="0">
            <a:spAutoFit/>
          </a:bodyPr>
          <a:lstStyle>
            <a:lvl1pPr marL="0" indent="0">
              <a:spcBef>
                <a:spcPct val="0"/>
              </a:spcBef>
              <a:spcAft>
                <a:spcPct val="0"/>
              </a:spcAft>
              <a:buFont typeface="Arial" pitchFamily="34" charset="0"/>
              <a:buNone/>
              <a:defRPr sz="2199"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18036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88825"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20"/>
            <a:ext cx="12187111" cy="6155481"/>
          </a:xfrm>
          <a:prstGeom prst="rect">
            <a:avLst/>
          </a:prstGeom>
          <a:ln w="12700">
            <a:miter lim="400000"/>
          </a:ln>
        </p:spPr>
      </p:pic>
      <p:sp>
        <p:nvSpPr>
          <p:cNvPr id="2" name="Title"/>
          <p:cNvSpPr>
            <a:spLocks noGrp="1"/>
          </p:cNvSpPr>
          <p:nvPr>
            <p:ph type="title" hasCustomPrompt="1"/>
          </p:nvPr>
        </p:nvSpPr>
        <p:spPr>
          <a:xfrm>
            <a:off x="585063" y="3035808"/>
            <a:ext cx="6880592" cy="498598"/>
          </a:xfrm>
          <a:noFill/>
        </p:spPr>
        <p:txBody>
          <a:bodyPr wrap="square" lIns="0" tIns="0" rIns="0" bIns="0" anchor="b" anchorCtr="0">
            <a:spAutoFit/>
          </a:bodyPr>
          <a:lstStyle>
            <a:lvl1pPr algn="l" defTabSz="932462" rtl="0" eaLnBrk="1" latinLnBrk="0" hangingPunct="1">
              <a:lnSpc>
                <a:spcPct val="90000"/>
              </a:lnSpc>
              <a:spcBef>
                <a:spcPct val="0"/>
              </a:spcBef>
              <a:buNone/>
              <a:defRPr lang="en-US" sz="3599"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319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83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750287"/>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3994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7104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271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01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3504093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048" y="1436689"/>
            <a:ext cx="11015969"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9"/>
            <a:ext cx="12188826"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971477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1" y="504975"/>
            <a:ext cx="3227834"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546" y="3963175"/>
            <a:ext cx="526143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545" y="4217033"/>
            <a:ext cx="5453659" cy="528579"/>
          </a:xfrm>
        </p:spPr>
        <p:txBody>
          <a:bodyPr/>
          <a:lstStyle>
            <a:lvl1pPr marL="0" indent="0">
              <a:buNone/>
              <a:defRPr>
                <a:solidFill>
                  <a:schemeClr val="bg1"/>
                </a:solidFill>
              </a:defRPr>
            </a:lvl1pPr>
          </a:lstStyle>
          <a:p>
            <a:pPr lvl="0"/>
            <a:r>
              <a:rPr lang="en-US" dirty="0"/>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545" y="4772588"/>
            <a:ext cx="4109739" cy="528579"/>
          </a:xfrm>
        </p:spPr>
        <p:txBody>
          <a:bodyPr/>
          <a:lstStyle>
            <a:lvl1pPr marL="0" indent="0">
              <a:buNone/>
              <a:defRPr>
                <a:solidFill>
                  <a:srgbClr val="D59DFF"/>
                </a:solidFill>
              </a:defRPr>
            </a:lvl1pPr>
          </a:lstStyle>
          <a:p>
            <a:pPr lvl="0"/>
            <a:r>
              <a:rPr lang="en-US" dirty="0"/>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546" y="2400841"/>
            <a:ext cx="5883853" cy="1325563"/>
          </a:xfrm>
        </p:spPr>
        <p:txBody>
          <a:bodyPr anchor="b"/>
          <a:lstStyle>
            <a:lvl1pPr>
              <a:defRPr>
                <a:solidFill>
                  <a:schemeClr val="bg1"/>
                </a:solidFill>
              </a:defRPr>
            </a:lvl1pPr>
          </a:lstStyle>
          <a:p>
            <a:r>
              <a:rPr lang="en-US" dirty="0"/>
              <a:t>Title of </a:t>
            </a:r>
            <a:br>
              <a:rPr lang="en-US" dirty="0"/>
            </a:br>
            <a:r>
              <a:rPr lang="en-US" dirty="0"/>
              <a:t>Event</a:t>
            </a:r>
          </a:p>
        </p:txBody>
      </p:sp>
    </p:spTree>
    <p:extLst>
      <p:ext uri="{BB962C8B-B14F-4D97-AF65-F5344CB8AC3E}">
        <p14:creationId xmlns:p14="http://schemas.microsoft.com/office/powerpoint/2010/main" val="4588221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1" y="434182"/>
            <a:ext cx="675882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chemeClr val="bg1"/>
                </a:solidFill>
              </a:defRPr>
            </a:lvl1pPr>
          </a:lstStyle>
          <a:p>
            <a:r>
              <a:rPr lang="en-US" dirty="0"/>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5"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547545" y="2466592"/>
            <a:ext cx="6980847" cy="958918"/>
          </a:xfrm>
        </p:spPr>
        <p:txBody>
          <a:bodyPr/>
          <a:lstStyle>
            <a:lvl1pPr marL="0" indent="0">
              <a:buNone/>
              <a:defRPr sz="2399">
                <a:solidFill>
                  <a:schemeClr val="bg1"/>
                </a:solidFill>
              </a:defRPr>
            </a:lvl1pPr>
          </a:lstStyle>
          <a:p>
            <a:pPr lvl="0"/>
            <a:r>
              <a:rPr lang="en-US" dirty="0"/>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2870592" y="3400250"/>
            <a:ext cx="3517787" cy="727380"/>
          </a:xfrm>
        </p:spPr>
        <p:txBody>
          <a:bodyPr>
            <a:normAutofit/>
          </a:bodyPr>
          <a:lstStyle>
            <a:lvl1pPr marL="0" indent="0">
              <a:buNone/>
              <a:defRPr sz="2399">
                <a:solidFill>
                  <a:schemeClr val="bg1"/>
                </a:solidFill>
              </a:defRPr>
            </a:lvl1pPr>
          </a:lstStyle>
          <a:p>
            <a:pPr lvl="0"/>
            <a:r>
              <a:rPr lang="en-US" dirty="0"/>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2870592" y="3862830"/>
            <a:ext cx="3517787" cy="727380"/>
          </a:xfrm>
        </p:spPr>
        <p:txBody>
          <a:bodyPr>
            <a:normAutofit/>
          </a:bodyPr>
          <a:lstStyle>
            <a:lvl1pPr marL="0" indent="0">
              <a:buNone/>
              <a:defRPr sz="1799">
                <a:solidFill>
                  <a:schemeClr val="bg1"/>
                </a:solidFill>
              </a:defRPr>
            </a:lvl1pPr>
          </a:lstStyle>
          <a:p>
            <a:pPr lvl="0"/>
            <a:r>
              <a:rPr lang="en-US" dirty="0"/>
              <a:t>Speaker title</a:t>
            </a:r>
          </a:p>
        </p:txBody>
      </p:sp>
    </p:spTree>
    <p:extLst>
      <p:ext uri="{BB962C8B-B14F-4D97-AF65-F5344CB8AC3E}">
        <p14:creationId xmlns:p14="http://schemas.microsoft.com/office/powerpoint/2010/main" val="312270765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1" y="434182"/>
            <a:ext cx="675882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7" y="3570463"/>
            <a:ext cx="1947869" cy="1948377"/>
          </a:xfrm>
        </p:spPr>
        <p:txBody>
          <a:bodyPr>
            <a:normAutofit/>
          </a:bodyPr>
          <a:lstStyle>
            <a:lvl1pPr marL="0" indent="0">
              <a:buNone/>
              <a:defRPr sz="2399">
                <a:solidFill>
                  <a:schemeClr val="bg1"/>
                </a:solidFill>
              </a:defRPr>
            </a:lvl1pPr>
          </a:lstStyle>
          <a:p>
            <a:r>
              <a:rPr lang="en-US" dirty="0"/>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5"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439993" y="5728444"/>
            <a:ext cx="2767385" cy="392654"/>
          </a:xfrm>
        </p:spPr>
        <p:txBody>
          <a:bodyPr>
            <a:normAutofit/>
          </a:bodyPr>
          <a:lstStyle>
            <a:lvl1pPr marL="0" indent="0">
              <a:buNone/>
              <a:defRPr sz="1799" b="1">
                <a:solidFill>
                  <a:schemeClr val="bg1"/>
                </a:solidFill>
              </a:defRPr>
            </a:lvl1pPr>
          </a:lstStyle>
          <a:p>
            <a:pPr lvl="0"/>
            <a:r>
              <a:rPr lang="en-US" dirty="0"/>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439993" y="6072614"/>
            <a:ext cx="2767385" cy="392654"/>
          </a:xfrm>
        </p:spPr>
        <p:txBody>
          <a:bodyPr>
            <a:normAutofit/>
          </a:bodyPr>
          <a:lstStyle>
            <a:lvl1pPr marL="0" indent="0">
              <a:buNone/>
              <a:defRPr sz="1599" b="0">
                <a:solidFill>
                  <a:schemeClr val="bg1"/>
                </a:solidFill>
              </a:defRPr>
            </a:lvl1pPr>
          </a:lstStyle>
          <a:p>
            <a:pPr lvl="0"/>
            <a:r>
              <a:rPr lang="en-US" dirty="0"/>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3221679" y="3573294"/>
            <a:ext cx="1947869" cy="1948377"/>
          </a:xfrm>
        </p:spPr>
        <p:txBody>
          <a:bodyPr>
            <a:normAutofit/>
          </a:bodyPr>
          <a:lstStyle>
            <a:lvl1pPr marL="0" indent="0">
              <a:buNone/>
              <a:defRPr sz="2399">
                <a:solidFill>
                  <a:schemeClr val="bg1"/>
                </a:solidFill>
              </a:defRPr>
            </a:lvl1pPr>
          </a:lstStyle>
          <a:p>
            <a:r>
              <a:rPr lang="en-US" dirty="0"/>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3124881" y="5728444"/>
            <a:ext cx="2767385" cy="392654"/>
          </a:xfrm>
        </p:spPr>
        <p:txBody>
          <a:bodyPr>
            <a:normAutofit/>
          </a:bodyPr>
          <a:lstStyle>
            <a:lvl1pPr marL="0" indent="0">
              <a:buNone/>
              <a:defRPr sz="1799" b="1">
                <a:solidFill>
                  <a:schemeClr val="bg1"/>
                </a:solidFill>
              </a:defRPr>
            </a:lvl1pPr>
          </a:lstStyle>
          <a:p>
            <a:pPr lvl="0"/>
            <a:r>
              <a:rPr lang="en-US" dirty="0"/>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3124881" y="6072614"/>
            <a:ext cx="2767385" cy="392654"/>
          </a:xfrm>
        </p:spPr>
        <p:txBody>
          <a:bodyPr>
            <a:normAutofit/>
          </a:bodyPr>
          <a:lstStyle>
            <a:lvl1pPr marL="0" indent="0">
              <a:buNone/>
              <a:defRPr sz="1599" b="0">
                <a:solidFill>
                  <a:schemeClr val="bg1"/>
                </a:solidFill>
              </a:defRPr>
            </a:lvl1pPr>
          </a:lstStyle>
          <a:p>
            <a:pPr lvl="0"/>
            <a:r>
              <a:rPr lang="en-US" dirty="0"/>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5" y="2466592"/>
            <a:ext cx="6980847" cy="958918"/>
          </a:xfrm>
        </p:spPr>
        <p:txBody>
          <a:bodyPr/>
          <a:lstStyle>
            <a:lvl1pPr marL="0" indent="0">
              <a:buNone/>
              <a:defRPr sz="2399">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6"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78675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1" y="434182"/>
            <a:ext cx="675882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1" y="504975"/>
            <a:ext cx="3227834"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5"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5" y="2466592"/>
            <a:ext cx="6980847" cy="958918"/>
          </a:xfrm>
        </p:spPr>
        <p:txBody>
          <a:bodyPr/>
          <a:lstStyle>
            <a:lvl1pPr marL="0" indent="0">
              <a:buNone/>
              <a:defRPr sz="2399">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6"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E5C7BEC-F3A2-C2F9-496A-C8924D906564}"/>
              </a:ext>
            </a:extLst>
          </p:cNvPr>
          <p:cNvSpPr>
            <a:spLocks noGrp="1"/>
          </p:cNvSpPr>
          <p:nvPr>
            <p:ph type="pic" sz="quarter" idx="10" hasCustomPrompt="1"/>
          </p:nvPr>
        </p:nvSpPr>
        <p:spPr>
          <a:xfrm>
            <a:off x="547546" y="3608542"/>
            <a:ext cx="1783154" cy="1783619"/>
          </a:xfrm>
        </p:spPr>
        <p:txBody>
          <a:bodyPr>
            <a:normAutofit/>
          </a:bodyPr>
          <a:lstStyle>
            <a:lvl1pPr marL="0" indent="0">
              <a:buNone/>
              <a:defRPr sz="2399">
                <a:solidFill>
                  <a:schemeClr val="bg1"/>
                </a:solidFill>
              </a:defRPr>
            </a:lvl1pPr>
          </a:lstStyle>
          <a:p>
            <a:r>
              <a:rPr lang="en-US" dirty="0"/>
              <a:t>Speaker Photo</a:t>
            </a:r>
          </a:p>
        </p:txBody>
      </p:sp>
      <p:sp>
        <p:nvSpPr>
          <p:cNvPr id="18" name="Text Placeholder 19">
            <a:extLst>
              <a:ext uri="{FF2B5EF4-FFF2-40B4-BE49-F238E27FC236}">
                <a16:creationId xmlns:a16="http://schemas.microsoft.com/office/drawing/2014/main" id="{C555CF78-CEBE-2CB0-69B7-7CF6E6AD141E}"/>
              </a:ext>
            </a:extLst>
          </p:cNvPr>
          <p:cNvSpPr>
            <a:spLocks noGrp="1"/>
          </p:cNvSpPr>
          <p:nvPr>
            <p:ph type="body" sz="quarter" idx="13" hasCustomPrompt="1"/>
          </p:nvPr>
        </p:nvSpPr>
        <p:spPr>
          <a:xfrm>
            <a:off x="442757" y="5481955"/>
            <a:ext cx="1844924" cy="809497"/>
          </a:xfrm>
        </p:spPr>
        <p:txBody>
          <a:bodyPr>
            <a:normAutofit/>
          </a:bodyPr>
          <a:lstStyle>
            <a:lvl1pPr marL="0" indent="0">
              <a:lnSpc>
                <a:spcPct val="100000"/>
              </a:lnSpc>
              <a:buNone/>
              <a:defRPr sz="1599" b="1">
                <a:solidFill>
                  <a:schemeClr val="bg1"/>
                </a:solidFill>
              </a:defRPr>
            </a:lvl1pPr>
          </a:lstStyle>
          <a:p>
            <a:pPr lvl="0"/>
            <a:r>
              <a:rPr lang="en-US" dirty="0"/>
              <a:t>Speaker </a:t>
            </a:r>
            <a:br>
              <a:rPr lang="en-US" dirty="0"/>
            </a:br>
            <a:r>
              <a:rPr lang="en-US" dirty="0"/>
              <a:t>Name</a:t>
            </a:r>
          </a:p>
        </p:txBody>
      </p:sp>
      <p:sp>
        <p:nvSpPr>
          <p:cNvPr id="21" name="Text Placeholder 19">
            <a:extLst>
              <a:ext uri="{FF2B5EF4-FFF2-40B4-BE49-F238E27FC236}">
                <a16:creationId xmlns:a16="http://schemas.microsoft.com/office/drawing/2014/main" id="{5B4C276F-4CDC-05A5-D31A-483A3FEDB07F}"/>
              </a:ext>
            </a:extLst>
          </p:cNvPr>
          <p:cNvSpPr>
            <a:spLocks noGrp="1"/>
          </p:cNvSpPr>
          <p:nvPr>
            <p:ph type="body" sz="quarter" idx="14" hasCustomPrompt="1"/>
          </p:nvPr>
        </p:nvSpPr>
        <p:spPr>
          <a:xfrm>
            <a:off x="442757" y="6076303"/>
            <a:ext cx="1844924" cy="372752"/>
          </a:xfrm>
        </p:spPr>
        <p:txBody>
          <a:bodyPr>
            <a:normAutofit/>
          </a:bodyPr>
          <a:lstStyle>
            <a:lvl1pPr marL="0" indent="0">
              <a:buNone/>
              <a:defRPr sz="1399" b="0">
                <a:solidFill>
                  <a:schemeClr val="bg1"/>
                </a:solidFill>
              </a:defRPr>
            </a:lvl1pPr>
          </a:lstStyle>
          <a:p>
            <a:pPr lvl="0"/>
            <a:r>
              <a:rPr lang="en-US" dirty="0"/>
              <a:t>Title</a:t>
            </a:r>
          </a:p>
        </p:txBody>
      </p:sp>
      <p:sp>
        <p:nvSpPr>
          <p:cNvPr id="25" name="Picture Placeholder 12">
            <a:extLst>
              <a:ext uri="{FF2B5EF4-FFF2-40B4-BE49-F238E27FC236}">
                <a16:creationId xmlns:a16="http://schemas.microsoft.com/office/drawing/2014/main" id="{EFF7E58C-49FD-67A1-9A6E-D004B1A6202F}"/>
              </a:ext>
            </a:extLst>
          </p:cNvPr>
          <p:cNvSpPr>
            <a:spLocks noGrp="1"/>
          </p:cNvSpPr>
          <p:nvPr>
            <p:ph type="pic" sz="quarter" idx="15" hasCustomPrompt="1"/>
          </p:nvPr>
        </p:nvSpPr>
        <p:spPr>
          <a:xfrm>
            <a:off x="2501149" y="3608542"/>
            <a:ext cx="1783154" cy="1783619"/>
          </a:xfrm>
        </p:spPr>
        <p:txBody>
          <a:bodyPr>
            <a:normAutofit/>
          </a:bodyPr>
          <a:lstStyle>
            <a:lvl1pPr marL="0" indent="0">
              <a:buNone/>
              <a:defRPr sz="2399">
                <a:solidFill>
                  <a:schemeClr val="bg1"/>
                </a:solidFill>
              </a:defRPr>
            </a:lvl1pPr>
          </a:lstStyle>
          <a:p>
            <a:r>
              <a:rPr lang="en-US" dirty="0"/>
              <a:t>Speaker Photo</a:t>
            </a:r>
          </a:p>
        </p:txBody>
      </p:sp>
      <p:sp>
        <p:nvSpPr>
          <p:cNvPr id="26" name="Picture Placeholder 12">
            <a:extLst>
              <a:ext uri="{FF2B5EF4-FFF2-40B4-BE49-F238E27FC236}">
                <a16:creationId xmlns:a16="http://schemas.microsoft.com/office/drawing/2014/main" id="{8E84D47D-6BE9-3AAC-7A33-57A778073A1E}"/>
              </a:ext>
            </a:extLst>
          </p:cNvPr>
          <p:cNvSpPr>
            <a:spLocks noGrp="1"/>
          </p:cNvSpPr>
          <p:nvPr>
            <p:ph type="pic" sz="quarter" idx="18" hasCustomPrompt="1"/>
          </p:nvPr>
        </p:nvSpPr>
        <p:spPr>
          <a:xfrm>
            <a:off x="4454753" y="3608542"/>
            <a:ext cx="1783154" cy="1783619"/>
          </a:xfrm>
        </p:spPr>
        <p:txBody>
          <a:bodyPr>
            <a:normAutofit/>
          </a:bodyPr>
          <a:lstStyle>
            <a:lvl1pPr marL="0" indent="0">
              <a:buNone/>
              <a:defRPr sz="2399">
                <a:solidFill>
                  <a:schemeClr val="bg1"/>
                </a:solidFill>
              </a:defRPr>
            </a:lvl1pPr>
          </a:lstStyle>
          <a:p>
            <a:r>
              <a:rPr lang="en-US" dirty="0"/>
              <a:t>Speaker Photo</a:t>
            </a:r>
          </a:p>
        </p:txBody>
      </p:sp>
      <p:sp>
        <p:nvSpPr>
          <p:cNvPr id="27" name="Text Placeholder 19">
            <a:extLst>
              <a:ext uri="{FF2B5EF4-FFF2-40B4-BE49-F238E27FC236}">
                <a16:creationId xmlns:a16="http://schemas.microsoft.com/office/drawing/2014/main" id="{EE3AE998-39BA-C393-CC44-9FA146B59AE4}"/>
              </a:ext>
            </a:extLst>
          </p:cNvPr>
          <p:cNvSpPr>
            <a:spLocks noGrp="1"/>
          </p:cNvSpPr>
          <p:nvPr>
            <p:ph type="body" sz="quarter" idx="19" hasCustomPrompt="1"/>
          </p:nvPr>
        </p:nvSpPr>
        <p:spPr>
          <a:xfrm>
            <a:off x="2400142" y="5481955"/>
            <a:ext cx="1844924" cy="809497"/>
          </a:xfrm>
        </p:spPr>
        <p:txBody>
          <a:bodyPr>
            <a:normAutofit/>
          </a:bodyPr>
          <a:lstStyle>
            <a:lvl1pPr marL="0" indent="0">
              <a:lnSpc>
                <a:spcPct val="100000"/>
              </a:lnSpc>
              <a:buNone/>
              <a:defRPr sz="1599" b="1">
                <a:solidFill>
                  <a:schemeClr val="bg1"/>
                </a:solidFill>
              </a:defRPr>
            </a:lvl1pPr>
          </a:lstStyle>
          <a:p>
            <a:pPr lvl="0"/>
            <a:r>
              <a:rPr lang="en-US" dirty="0"/>
              <a:t>Speaker </a:t>
            </a:r>
            <a:br>
              <a:rPr lang="en-US" dirty="0"/>
            </a:br>
            <a:r>
              <a:rPr lang="en-US" dirty="0"/>
              <a:t>Name</a:t>
            </a:r>
          </a:p>
        </p:txBody>
      </p:sp>
      <p:sp>
        <p:nvSpPr>
          <p:cNvPr id="28" name="Text Placeholder 19">
            <a:extLst>
              <a:ext uri="{FF2B5EF4-FFF2-40B4-BE49-F238E27FC236}">
                <a16:creationId xmlns:a16="http://schemas.microsoft.com/office/drawing/2014/main" id="{3F3E9DCF-83E8-125D-6652-D91C40A1A710}"/>
              </a:ext>
            </a:extLst>
          </p:cNvPr>
          <p:cNvSpPr>
            <a:spLocks noGrp="1"/>
          </p:cNvSpPr>
          <p:nvPr>
            <p:ph type="body" sz="quarter" idx="20" hasCustomPrompt="1"/>
          </p:nvPr>
        </p:nvSpPr>
        <p:spPr>
          <a:xfrm>
            <a:off x="2400142" y="6076303"/>
            <a:ext cx="1844924" cy="372752"/>
          </a:xfrm>
        </p:spPr>
        <p:txBody>
          <a:bodyPr>
            <a:normAutofit/>
          </a:bodyPr>
          <a:lstStyle>
            <a:lvl1pPr marL="0" indent="0">
              <a:buNone/>
              <a:defRPr sz="1399" b="0">
                <a:solidFill>
                  <a:schemeClr val="bg1"/>
                </a:solidFill>
              </a:defRPr>
            </a:lvl1pPr>
          </a:lstStyle>
          <a:p>
            <a:pPr lvl="0"/>
            <a:r>
              <a:rPr lang="en-US" dirty="0"/>
              <a:t>Title</a:t>
            </a:r>
          </a:p>
        </p:txBody>
      </p:sp>
      <p:sp>
        <p:nvSpPr>
          <p:cNvPr id="29" name="Text Placeholder 19">
            <a:extLst>
              <a:ext uri="{FF2B5EF4-FFF2-40B4-BE49-F238E27FC236}">
                <a16:creationId xmlns:a16="http://schemas.microsoft.com/office/drawing/2014/main" id="{C1E5B12D-3FE4-37A3-E2FE-C16AD312EB94}"/>
              </a:ext>
            </a:extLst>
          </p:cNvPr>
          <p:cNvSpPr>
            <a:spLocks noGrp="1"/>
          </p:cNvSpPr>
          <p:nvPr>
            <p:ph type="body" sz="quarter" idx="21" hasCustomPrompt="1"/>
          </p:nvPr>
        </p:nvSpPr>
        <p:spPr>
          <a:xfrm>
            <a:off x="4357524" y="5481955"/>
            <a:ext cx="1844924" cy="809497"/>
          </a:xfrm>
        </p:spPr>
        <p:txBody>
          <a:bodyPr>
            <a:normAutofit/>
          </a:bodyPr>
          <a:lstStyle>
            <a:lvl1pPr marL="0" indent="0">
              <a:lnSpc>
                <a:spcPct val="100000"/>
              </a:lnSpc>
              <a:buNone/>
              <a:defRPr sz="1599" b="1">
                <a:solidFill>
                  <a:schemeClr val="bg1"/>
                </a:solidFill>
              </a:defRPr>
            </a:lvl1pPr>
          </a:lstStyle>
          <a:p>
            <a:pPr lvl="0"/>
            <a:r>
              <a:rPr lang="en-US" dirty="0"/>
              <a:t>Speaker </a:t>
            </a:r>
            <a:br>
              <a:rPr lang="en-US" dirty="0"/>
            </a:br>
            <a:r>
              <a:rPr lang="en-US" dirty="0"/>
              <a:t>Name</a:t>
            </a:r>
          </a:p>
        </p:txBody>
      </p:sp>
      <p:sp>
        <p:nvSpPr>
          <p:cNvPr id="30" name="Text Placeholder 19">
            <a:extLst>
              <a:ext uri="{FF2B5EF4-FFF2-40B4-BE49-F238E27FC236}">
                <a16:creationId xmlns:a16="http://schemas.microsoft.com/office/drawing/2014/main" id="{D0782342-6C2C-D85E-A8F0-8D7DE309920C}"/>
              </a:ext>
            </a:extLst>
          </p:cNvPr>
          <p:cNvSpPr>
            <a:spLocks noGrp="1"/>
          </p:cNvSpPr>
          <p:nvPr>
            <p:ph type="body" sz="quarter" idx="22" hasCustomPrompt="1"/>
          </p:nvPr>
        </p:nvSpPr>
        <p:spPr>
          <a:xfrm>
            <a:off x="4357524" y="6076303"/>
            <a:ext cx="1844924" cy="372752"/>
          </a:xfrm>
        </p:spPr>
        <p:txBody>
          <a:bodyPr>
            <a:normAutofit/>
          </a:bodyPr>
          <a:lstStyle>
            <a:lvl1pPr marL="0" indent="0">
              <a:buNone/>
              <a:defRPr sz="1399" b="0">
                <a:solidFill>
                  <a:schemeClr val="bg1"/>
                </a:solidFill>
              </a:defRPr>
            </a:lvl1pPr>
          </a:lstStyle>
          <a:p>
            <a:pPr lvl="0"/>
            <a:r>
              <a:rPr lang="en-US" dirty="0"/>
              <a:t>Title</a:t>
            </a:r>
          </a:p>
        </p:txBody>
      </p:sp>
    </p:spTree>
    <p:extLst>
      <p:ext uri="{BB962C8B-B14F-4D97-AF65-F5344CB8AC3E}">
        <p14:creationId xmlns:p14="http://schemas.microsoft.com/office/powerpoint/2010/main" val="293005865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158312797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39725717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048" y="1435497"/>
            <a:ext cx="1101565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43292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38922464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E67160-6A1D-484D-926D-F5B3EF0AC716}"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06905915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E67160-6A1D-484D-926D-F5B3EF0AC716}" type="datetimeFigureOut">
              <a:rPr lang="en-US" smtClean="0"/>
              <a:t>5/28/2022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62263228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E67160-6A1D-484D-926D-F5B3EF0AC716}" type="datetimeFigureOut">
              <a:rPr lang="en-US" smtClean="0"/>
              <a:t>5/28/2022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819809989"/>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E67160-6A1D-484D-926D-F5B3EF0AC716}" type="datetimeFigureOut">
              <a:rPr lang="en-US" smtClean="0"/>
              <a:t>5/28/2022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02693286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E67160-6A1D-484D-926D-F5B3EF0AC716}"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79400155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EE67160-6A1D-484D-926D-F5B3EF0AC716}" type="datetimeFigureOut">
              <a:rPr lang="en-US" smtClean="0"/>
              <a:t>5/28/2022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50480175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327267920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E67160-6A1D-484D-926D-F5B3EF0AC716}"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A516B6-55B6-EB4B-BBD3-7E1FD3D9D801}" type="slidenum">
              <a:rPr lang="en-US" smtClean="0"/>
              <a:t>‹#›</a:t>
            </a:fld>
            <a:endParaRPr lang="en-US"/>
          </a:p>
        </p:txBody>
      </p:sp>
    </p:spTree>
    <p:extLst>
      <p:ext uri="{BB962C8B-B14F-4D97-AF65-F5344CB8AC3E}">
        <p14:creationId xmlns:p14="http://schemas.microsoft.com/office/powerpoint/2010/main" val="28026089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3" y="4341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2" y="504976"/>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7" y="3425513"/>
            <a:ext cx="2184392" cy="2184961"/>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7"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547544" y="2466592"/>
            <a:ext cx="6980848" cy="958918"/>
          </a:xfrm>
        </p:spPr>
        <p:txBody>
          <a:bodyPr/>
          <a:lstStyle>
            <a:lvl1pPr marL="0" indent="0">
              <a:buNone/>
              <a:defRPr sz="2399">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2870593" y="3400250"/>
            <a:ext cx="3517787" cy="727380"/>
          </a:xfrm>
        </p:spPr>
        <p:txBody>
          <a:bodyPr>
            <a:normAutofit/>
          </a:bodyPr>
          <a:lstStyle>
            <a:lvl1pPr marL="0" indent="0">
              <a:buNone/>
              <a:defRPr sz="2399">
                <a:solidFill>
                  <a:schemeClr val="bg1"/>
                </a:solidFill>
              </a:defRPr>
            </a:lvl1pPr>
          </a:lstStyle>
          <a:p>
            <a:pPr lvl="0"/>
            <a:r>
              <a:rPr lang="en-US"/>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2870593" y="3862830"/>
            <a:ext cx="3517787" cy="727380"/>
          </a:xfrm>
        </p:spPr>
        <p:txBody>
          <a:bodyPr>
            <a:normAutofit/>
          </a:bodyPr>
          <a:lstStyle>
            <a:lvl1pPr marL="0" indent="0">
              <a:buNone/>
              <a:defRPr sz="1799">
                <a:solidFill>
                  <a:schemeClr val="bg1"/>
                </a:solidFill>
              </a:defRPr>
            </a:lvl1pPr>
          </a:lstStyle>
          <a:p>
            <a:pPr lvl="0"/>
            <a:r>
              <a:rPr lang="en-US"/>
              <a:t>Speaker title</a:t>
            </a:r>
          </a:p>
        </p:txBody>
      </p:sp>
    </p:spTree>
    <p:extLst>
      <p:ext uri="{BB962C8B-B14F-4D97-AF65-F5344CB8AC3E}">
        <p14:creationId xmlns:p14="http://schemas.microsoft.com/office/powerpoint/2010/main" val="229538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urora - Divider slide">
    <p:spTree>
      <p:nvGrpSpPr>
        <p:cNvPr id="1" name=""/>
        <p:cNvGrpSpPr/>
        <p:nvPr/>
      </p:nvGrpSpPr>
      <p:grpSpPr>
        <a:xfrm>
          <a:off x="0" y="0"/>
          <a:ext cx="0" cy="0"/>
          <a:chOff x="0" y="0"/>
          <a:chExt cx="0" cy="0"/>
        </a:xfrm>
      </p:grpSpPr>
      <p:sp>
        <p:nvSpPr>
          <p:cNvPr id="8" name="Text Placeholder 9"/>
          <p:cNvSpPr>
            <a:spLocks noGrp="1"/>
          </p:cNvSpPr>
          <p:nvPr>
            <p:ph type="body" sz="quarter" idx="10" hasCustomPrompt="1"/>
          </p:nvPr>
        </p:nvSpPr>
        <p:spPr>
          <a:xfrm>
            <a:off x="1083104" y="2992376"/>
            <a:ext cx="10522157" cy="1080861"/>
          </a:xfrm>
        </p:spPr>
        <p:txBody>
          <a:bodyPr>
            <a:noAutofit/>
          </a:bodyPr>
          <a:lstStyle>
            <a:lvl1pPr marL="0" indent="0">
              <a:buNone/>
              <a:defRPr sz="4399" b="0" i="0">
                <a:solidFill>
                  <a:schemeClr val="tx1"/>
                </a:solidFill>
                <a:latin typeface="Segoe UI" charset="0"/>
                <a:ea typeface="Segoe UI" charset="0"/>
                <a:cs typeface="Segoe UI" charset="0"/>
              </a:defRPr>
            </a:lvl1pPr>
          </a:lstStyle>
          <a:p>
            <a:pPr lvl="0"/>
            <a:r>
              <a:rPr lang="en-US"/>
              <a:t>Click to edit Master text styles</a:t>
            </a:r>
          </a:p>
        </p:txBody>
      </p:sp>
      <p:sp>
        <p:nvSpPr>
          <p:cNvPr id="9" name="Text Placeholder 11"/>
          <p:cNvSpPr>
            <a:spLocks noGrp="1"/>
          </p:cNvSpPr>
          <p:nvPr>
            <p:ph type="body" sz="quarter" idx="11" hasCustomPrompt="1"/>
          </p:nvPr>
        </p:nvSpPr>
        <p:spPr>
          <a:xfrm>
            <a:off x="1083104" y="4156075"/>
            <a:ext cx="10522157" cy="1092819"/>
          </a:xfrm>
        </p:spPr>
        <p:txBody>
          <a:bodyPr>
            <a:noAutofit/>
          </a:bodyPr>
          <a:lstStyle>
            <a:lvl1pPr marL="0" indent="0">
              <a:buNone/>
              <a:defRPr sz="2799">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1726799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Aurora wave cover w photo">
    <p:bg>
      <p:bgPr>
        <a:solidFill>
          <a:schemeClr val="bg1"/>
        </a:solidFill>
        <a:effectLst/>
      </p:bgPr>
    </p:bg>
    <p:spTree>
      <p:nvGrpSpPr>
        <p:cNvPr id="1" name=""/>
        <p:cNvGrpSpPr/>
        <p:nvPr/>
      </p:nvGrpSpPr>
      <p:grpSpPr>
        <a:xfrm>
          <a:off x="0" y="0"/>
          <a:ext cx="0" cy="0"/>
          <a:chOff x="0" y="0"/>
          <a:chExt cx="0" cy="0"/>
        </a:xfrm>
      </p:grpSpPr>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2" cstate="screen">
            <a:alphaModFix amt="92000"/>
            <a:extLst>
              <a:ext uri="{28A0092B-C50C-407E-A947-70E740481C1C}">
                <a14:useLocalDpi xmlns:a14="http://schemas.microsoft.com/office/drawing/2010/main"/>
              </a:ext>
            </a:extLst>
          </a:blip>
          <a:stretch>
            <a:fillRect/>
          </a:stretch>
        </p:blipFill>
        <p:spPr>
          <a:xfrm>
            <a:off x="3003" y="4795730"/>
            <a:ext cx="12190939" cy="4683165"/>
          </a:xfrm>
          <a:prstGeom prst="rect">
            <a:avLst/>
          </a:prstGeom>
        </p:spPr>
      </p:pic>
      <p:sp>
        <p:nvSpPr>
          <p:cNvPr id="5" name="Subtitle text">
            <a:extLst>
              <a:ext uri="{FF2B5EF4-FFF2-40B4-BE49-F238E27FC236}">
                <a16:creationId xmlns:a16="http://schemas.microsoft.com/office/drawing/2014/main" id="{6086C124-6A9F-4B04-AEE7-3390245C8C4F}"/>
              </a:ext>
            </a:extLst>
          </p:cNvPr>
          <p:cNvSpPr>
            <a:spLocks noGrp="1"/>
          </p:cNvSpPr>
          <p:nvPr>
            <p:ph type="body" sz="quarter" idx="13" hasCustomPrompt="1"/>
          </p:nvPr>
        </p:nvSpPr>
        <p:spPr>
          <a:xfrm>
            <a:off x="623723" y="3761076"/>
            <a:ext cx="10903285" cy="664775"/>
          </a:xfrm>
          <a:prstGeom prst="rect">
            <a:avLst/>
          </a:prstGeom>
        </p:spPr>
        <p:txBody>
          <a:bodyPr/>
          <a:lstStyle>
            <a:lvl1pPr>
              <a:defRPr>
                <a:solidFill>
                  <a:schemeClr val="bg1"/>
                </a:solidFill>
              </a:defRPr>
            </a:lvl1pPr>
          </a:lstStyle>
          <a:p>
            <a:pPr lvl="0"/>
            <a:r>
              <a:rPr lang="en-US" dirty="0"/>
              <a:t>Subtitle text</a:t>
            </a:r>
          </a:p>
        </p:txBody>
      </p:sp>
      <p:sp>
        <p:nvSpPr>
          <p:cNvPr id="6" name="Headline text">
            <a:extLst>
              <a:ext uri="{FF2B5EF4-FFF2-40B4-BE49-F238E27FC236}">
                <a16:creationId xmlns:a16="http://schemas.microsoft.com/office/drawing/2014/main" id="{16FD3097-B8CC-4FCB-AC2C-8D097DF3A09E}"/>
              </a:ext>
            </a:extLst>
          </p:cNvPr>
          <p:cNvSpPr>
            <a:spLocks noGrp="1"/>
          </p:cNvSpPr>
          <p:nvPr>
            <p:ph type="body" sz="quarter" idx="12" hasCustomPrompt="1"/>
          </p:nvPr>
        </p:nvSpPr>
        <p:spPr>
          <a:xfrm>
            <a:off x="638008" y="2418619"/>
            <a:ext cx="10903285" cy="1194818"/>
          </a:xfrm>
          <a:prstGeom prst="rect">
            <a:avLst/>
          </a:prstGeom>
        </p:spPr>
        <p:txBody>
          <a:bodyPr anchor="b"/>
          <a:lstStyle>
            <a:lvl1pPr>
              <a:defRPr sz="3999" b="1" i="0">
                <a:solidFill>
                  <a:schemeClr val="bg1"/>
                </a:solidFill>
                <a:latin typeface="Segoe UI Semibold" panose="020B0502040204020203" pitchFamily="34" charset="0"/>
                <a:cs typeface="Segoe UI Semibold" panose="020B0502040204020203" pitchFamily="34" charset="0"/>
              </a:defRPr>
            </a:lvl1pPr>
            <a:lvl2pPr>
              <a:defRPr sz="3999" b="1" i="0">
                <a:solidFill>
                  <a:srgbClr val="FC591F"/>
                </a:solidFill>
                <a:latin typeface="Segoe UI Semibold" panose="020B0502040204020203" pitchFamily="34" charset="0"/>
                <a:cs typeface="Segoe UI Semibold" panose="020B0502040204020203" pitchFamily="34" charset="0"/>
              </a:defRPr>
            </a:lvl2pPr>
            <a:lvl3pPr>
              <a:defRPr sz="3999" b="1" i="0">
                <a:solidFill>
                  <a:srgbClr val="FC591F"/>
                </a:solidFill>
                <a:latin typeface="Segoe UI Semibold" panose="020B0502040204020203" pitchFamily="34" charset="0"/>
                <a:cs typeface="Segoe UI Semibold" panose="020B0502040204020203" pitchFamily="34" charset="0"/>
              </a:defRPr>
            </a:lvl3pPr>
            <a:lvl4pPr>
              <a:defRPr sz="3999" b="1" i="0">
                <a:solidFill>
                  <a:srgbClr val="FC591F"/>
                </a:solidFill>
                <a:latin typeface="Segoe UI Semibold" panose="020B0502040204020203" pitchFamily="34" charset="0"/>
                <a:cs typeface="Segoe UI Semibold" panose="020B0502040204020203" pitchFamily="34" charset="0"/>
              </a:defRPr>
            </a:lvl4pPr>
            <a:lvl5pPr>
              <a:defRPr sz="3999" b="1" i="0">
                <a:solidFill>
                  <a:srgbClr val="FC591F"/>
                </a:solidFill>
                <a:latin typeface="Segoe UI Semibold" panose="020B0502040204020203" pitchFamily="34" charset="0"/>
                <a:cs typeface="Segoe UI Semibold" panose="020B0502040204020203" pitchFamily="34" charset="0"/>
              </a:defRPr>
            </a:lvl5pPr>
          </a:lstStyle>
          <a:p>
            <a:pPr lvl="0"/>
            <a:r>
              <a:rPr lang="en-US" dirty="0"/>
              <a:t>Headline text – Cover slide</a:t>
            </a:r>
          </a:p>
        </p:txBody>
      </p:sp>
    </p:spTree>
    <p:extLst>
      <p:ext uri="{BB962C8B-B14F-4D97-AF65-F5344CB8AC3E}">
        <p14:creationId xmlns:p14="http://schemas.microsoft.com/office/powerpoint/2010/main" val="1977431012"/>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3" y="4341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2" y="504976"/>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7" y="3570464"/>
            <a:ext cx="1947870" cy="1948377"/>
          </a:xfrm>
        </p:spPr>
        <p:txBody>
          <a:bodyPr>
            <a:normAutofit/>
          </a:bodyPr>
          <a:lstStyle>
            <a:lvl1pPr marL="0" indent="0">
              <a:buNone/>
              <a:defRPr sz="2399">
                <a:solidFill>
                  <a:schemeClr val="bg1"/>
                </a:solidFill>
              </a:defRPr>
            </a:lvl1pPr>
          </a:lstStyle>
          <a:p>
            <a:r>
              <a:rPr lang="en-US"/>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439992" y="5728444"/>
            <a:ext cx="2767385" cy="392654"/>
          </a:xfrm>
        </p:spPr>
        <p:txBody>
          <a:bodyPr>
            <a:normAutofit/>
          </a:bodyPr>
          <a:lstStyle>
            <a:lvl1pPr marL="0" indent="0">
              <a:buNone/>
              <a:defRPr sz="17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439992" y="6072614"/>
            <a:ext cx="2767385" cy="392654"/>
          </a:xfrm>
        </p:spPr>
        <p:txBody>
          <a:bodyPr>
            <a:normAutofit/>
          </a:bodyPr>
          <a:lstStyle>
            <a:lvl1pPr marL="0" indent="0">
              <a:buNone/>
              <a:defRPr sz="1600"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3221679" y="3573295"/>
            <a:ext cx="1947870" cy="1948377"/>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3124881" y="5728444"/>
            <a:ext cx="2767385" cy="392654"/>
          </a:xfrm>
        </p:spPr>
        <p:txBody>
          <a:bodyPr>
            <a:normAutofit/>
          </a:bodyPr>
          <a:lstStyle>
            <a:lvl1pPr marL="0" indent="0">
              <a:buNone/>
              <a:defRPr sz="17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3124881" y="6072614"/>
            <a:ext cx="2767385" cy="392654"/>
          </a:xfrm>
        </p:spPr>
        <p:txBody>
          <a:bodyPr>
            <a:normAutofit/>
          </a:bodyPr>
          <a:lstStyle>
            <a:lvl1pPr marL="0" indent="0">
              <a:buNone/>
              <a:defRPr sz="1600" b="0">
                <a:solidFill>
                  <a:schemeClr val="bg1"/>
                </a:solidFill>
              </a:defRPr>
            </a:lvl1pPr>
          </a:lstStyle>
          <a:p>
            <a:pPr lvl="0"/>
            <a:r>
              <a:rPr lang="en-US"/>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4" y="2466592"/>
            <a:ext cx="6980848" cy="958918"/>
          </a:xfrm>
        </p:spPr>
        <p:txBody>
          <a:bodyPr/>
          <a:lstStyle>
            <a:lvl1pPr marL="0" indent="0">
              <a:buNone/>
              <a:defRPr sz="2399">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7"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86219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1_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2" y="504976"/>
            <a:ext cx="3227834"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546" y="3963175"/>
            <a:ext cx="526143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546" y="4217034"/>
            <a:ext cx="5453658"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546" y="4772589"/>
            <a:ext cx="4109738"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547" y="2400842"/>
            <a:ext cx="5883852"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261421197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3" y="4341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2" y="504976"/>
            <a:ext cx="3227834"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4" y="2466592"/>
            <a:ext cx="6980848" cy="958918"/>
          </a:xfrm>
        </p:spPr>
        <p:txBody>
          <a:bodyPr/>
          <a:lstStyle>
            <a:lvl1pPr marL="0" indent="0">
              <a:buNone/>
              <a:defRPr sz="2399">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7"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18057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2_Two Speakers | Background 1">
    <p:bg>
      <p:bgPr>
        <a:solidFill>
          <a:schemeClr val="bg1">
            <a:alpha val="1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3" y="4341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752" y="504976"/>
            <a:ext cx="3227834"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544" y="2466592"/>
            <a:ext cx="6980848" cy="958918"/>
          </a:xfrm>
        </p:spPr>
        <p:txBody>
          <a:bodyPr/>
          <a:lstStyle>
            <a:lvl1pPr marL="0" indent="0">
              <a:buNone/>
              <a:defRPr sz="2399">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547" y="2123617"/>
            <a:ext cx="6543211"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DFAAE4F-79D8-3CFA-557F-4C30E39FBAB9}"/>
              </a:ext>
            </a:extLst>
          </p:cNvPr>
          <p:cNvSpPr>
            <a:spLocks noGrp="1"/>
          </p:cNvSpPr>
          <p:nvPr>
            <p:ph type="pic" sz="quarter" idx="10" hasCustomPrompt="1"/>
          </p:nvPr>
        </p:nvSpPr>
        <p:spPr>
          <a:xfrm>
            <a:off x="547547" y="3608543"/>
            <a:ext cx="1783155" cy="1783619"/>
          </a:xfrm>
        </p:spPr>
        <p:txBody>
          <a:bodyPr>
            <a:normAutofit/>
          </a:bodyPr>
          <a:lstStyle>
            <a:lvl1pPr marL="0" indent="0">
              <a:buNone/>
              <a:defRPr sz="2399">
                <a:solidFill>
                  <a:schemeClr val="bg1"/>
                </a:solidFill>
              </a:defRPr>
            </a:lvl1pPr>
          </a:lstStyle>
          <a:p>
            <a:r>
              <a:rPr lang="en-US"/>
              <a:t>Speaker Photo</a:t>
            </a:r>
          </a:p>
        </p:txBody>
      </p:sp>
      <p:sp>
        <p:nvSpPr>
          <p:cNvPr id="18" name="Text Placeholder 19">
            <a:extLst>
              <a:ext uri="{FF2B5EF4-FFF2-40B4-BE49-F238E27FC236}">
                <a16:creationId xmlns:a16="http://schemas.microsoft.com/office/drawing/2014/main" id="{C736DCF8-2B96-F09C-194A-CA1A90A9F60D}"/>
              </a:ext>
            </a:extLst>
          </p:cNvPr>
          <p:cNvSpPr>
            <a:spLocks noGrp="1"/>
          </p:cNvSpPr>
          <p:nvPr>
            <p:ph type="body" sz="quarter" idx="13" hasCustomPrompt="1"/>
          </p:nvPr>
        </p:nvSpPr>
        <p:spPr>
          <a:xfrm>
            <a:off x="442757" y="5481956"/>
            <a:ext cx="1844923"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1" name="Text Placeholder 19">
            <a:extLst>
              <a:ext uri="{FF2B5EF4-FFF2-40B4-BE49-F238E27FC236}">
                <a16:creationId xmlns:a16="http://schemas.microsoft.com/office/drawing/2014/main" id="{CE049B53-1916-7EB2-B0C2-50AA091DBD9F}"/>
              </a:ext>
            </a:extLst>
          </p:cNvPr>
          <p:cNvSpPr>
            <a:spLocks noGrp="1"/>
          </p:cNvSpPr>
          <p:nvPr>
            <p:ph type="body" sz="quarter" idx="14" hasCustomPrompt="1"/>
          </p:nvPr>
        </p:nvSpPr>
        <p:spPr>
          <a:xfrm>
            <a:off x="442757" y="6076303"/>
            <a:ext cx="1844923" cy="372752"/>
          </a:xfrm>
        </p:spPr>
        <p:txBody>
          <a:bodyPr>
            <a:normAutofit/>
          </a:bodyPr>
          <a:lstStyle>
            <a:lvl1pPr marL="0" indent="0">
              <a:buNone/>
              <a:defRPr sz="1400" b="0">
                <a:solidFill>
                  <a:schemeClr val="bg1"/>
                </a:solidFill>
              </a:defRPr>
            </a:lvl1pPr>
          </a:lstStyle>
          <a:p>
            <a:pPr lvl="0"/>
            <a:r>
              <a:rPr lang="en-US"/>
              <a:t>Title</a:t>
            </a:r>
          </a:p>
        </p:txBody>
      </p:sp>
      <p:sp>
        <p:nvSpPr>
          <p:cNvPr id="25" name="Picture Placeholder 12">
            <a:extLst>
              <a:ext uri="{FF2B5EF4-FFF2-40B4-BE49-F238E27FC236}">
                <a16:creationId xmlns:a16="http://schemas.microsoft.com/office/drawing/2014/main" id="{9C412CC6-1C26-52DC-36AC-69B0D6E7F319}"/>
              </a:ext>
            </a:extLst>
          </p:cNvPr>
          <p:cNvSpPr>
            <a:spLocks noGrp="1"/>
          </p:cNvSpPr>
          <p:nvPr>
            <p:ph type="pic" sz="quarter" idx="15" hasCustomPrompt="1"/>
          </p:nvPr>
        </p:nvSpPr>
        <p:spPr>
          <a:xfrm>
            <a:off x="2501150" y="3608543"/>
            <a:ext cx="1783155" cy="1783619"/>
          </a:xfrm>
        </p:spPr>
        <p:txBody>
          <a:bodyPr>
            <a:normAutofit/>
          </a:bodyPr>
          <a:lstStyle>
            <a:lvl1pPr marL="0" indent="0">
              <a:buNone/>
              <a:defRPr sz="2399">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BCA7808D-6834-69A0-60DD-CA60CF12A4EC}"/>
              </a:ext>
            </a:extLst>
          </p:cNvPr>
          <p:cNvSpPr>
            <a:spLocks noGrp="1"/>
          </p:cNvSpPr>
          <p:nvPr>
            <p:ph type="pic" sz="quarter" idx="18" hasCustomPrompt="1"/>
          </p:nvPr>
        </p:nvSpPr>
        <p:spPr>
          <a:xfrm>
            <a:off x="4454753" y="3608543"/>
            <a:ext cx="1783155" cy="1783619"/>
          </a:xfrm>
        </p:spPr>
        <p:txBody>
          <a:bodyPr>
            <a:normAutofit/>
          </a:bodyPr>
          <a:lstStyle>
            <a:lvl1pPr marL="0" indent="0">
              <a:buNone/>
              <a:defRPr sz="2399">
                <a:solidFill>
                  <a:schemeClr val="bg1"/>
                </a:solidFill>
              </a:defRPr>
            </a:lvl1pPr>
          </a:lstStyle>
          <a:p>
            <a:r>
              <a:rPr lang="en-US"/>
              <a:t>Speaker Photo</a:t>
            </a:r>
          </a:p>
        </p:txBody>
      </p:sp>
      <p:sp>
        <p:nvSpPr>
          <p:cNvPr id="27" name="Text Placeholder 19">
            <a:extLst>
              <a:ext uri="{FF2B5EF4-FFF2-40B4-BE49-F238E27FC236}">
                <a16:creationId xmlns:a16="http://schemas.microsoft.com/office/drawing/2014/main" id="{D081A751-9EB2-DE69-A187-4F13DC373BEB}"/>
              </a:ext>
            </a:extLst>
          </p:cNvPr>
          <p:cNvSpPr>
            <a:spLocks noGrp="1"/>
          </p:cNvSpPr>
          <p:nvPr>
            <p:ph type="body" sz="quarter" idx="19" hasCustomPrompt="1"/>
          </p:nvPr>
        </p:nvSpPr>
        <p:spPr>
          <a:xfrm>
            <a:off x="2400142" y="5481956"/>
            <a:ext cx="1844923"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8" name="Text Placeholder 19">
            <a:extLst>
              <a:ext uri="{FF2B5EF4-FFF2-40B4-BE49-F238E27FC236}">
                <a16:creationId xmlns:a16="http://schemas.microsoft.com/office/drawing/2014/main" id="{33515760-2CC8-D144-B3A7-927F8F06907C}"/>
              </a:ext>
            </a:extLst>
          </p:cNvPr>
          <p:cNvSpPr>
            <a:spLocks noGrp="1"/>
          </p:cNvSpPr>
          <p:nvPr>
            <p:ph type="body" sz="quarter" idx="20" hasCustomPrompt="1"/>
          </p:nvPr>
        </p:nvSpPr>
        <p:spPr>
          <a:xfrm>
            <a:off x="2400142" y="6076303"/>
            <a:ext cx="1844923" cy="372752"/>
          </a:xfrm>
        </p:spPr>
        <p:txBody>
          <a:bodyPr>
            <a:normAutofit/>
          </a:bodyPr>
          <a:lstStyle>
            <a:lvl1pPr marL="0" indent="0">
              <a:buNone/>
              <a:defRPr sz="1400" b="0">
                <a:solidFill>
                  <a:schemeClr val="bg1"/>
                </a:solidFill>
              </a:defRPr>
            </a:lvl1pPr>
          </a:lstStyle>
          <a:p>
            <a:pPr lvl="0"/>
            <a:r>
              <a:rPr lang="en-US"/>
              <a:t>Title</a:t>
            </a:r>
          </a:p>
        </p:txBody>
      </p:sp>
      <p:sp>
        <p:nvSpPr>
          <p:cNvPr id="29" name="Text Placeholder 19">
            <a:extLst>
              <a:ext uri="{FF2B5EF4-FFF2-40B4-BE49-F238E27FC236}">
                <a16:creationId xmlns:a16="http://schemas.microsoft.com/office/drawing/2014/main" id="{593384AE-AD63-A323-7473-F8763B99A5EF}"/>
              </a:ext>
            </a:extLst>
          </p:cNvPr>
          <p:cNvSpPr>
            <a:spLocks noGrp="1"/>
          </p:cNvSpPr>
          <p:nvPr>
            <p:ph type="body" sz="quarter" idx="21" hasCustomPrompt="1"/>
          </p:nvPr>
        </p:nvSpPr>
        <p:spPr>
          <a:xfrm>
            <a:off x="4357524" y="5481956"/>
            <a:ext cx="1844923"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30" name="Text Placeholder 19">
            <a:extLst>
              <a:ext uri="{FF2B5EF4-FFF2-40B4-BE49-F238E27FC236}">
                <a16:creationId xmlns:a16="http://schemas.microsoft.com/office/drawing/2014/main" id="{03C03167-2434-C9F2-D481-F4EACF482B56}"/>
              </a:ext>
            </a:extLst>
          </p:cNvPr>
          <p:cNvSpPr>
            <a:spLocks noGrp="1"/>
          </p:cNvSpPr>
          <p:nvPr>
            <p:ph type="body" sz="quarter" idx="22" hasCustomPrompt="1"/>
          </p:nvPr>
        </p:nvSpPr>
        <p:spPr>
          <a:xfrm>
            <a:off x="4357524" y="6076303"/>
            <a:ext cx="1844923" cy="372752"/>
          </a:xfrm>
        </p:spPr>
        <p:txBody>
          <a:bodyPr>
            <a:normAutofit/>
          </a:bodyPr>
          <a:lstStyle>
            <a:lvl1pPr marL="0" indent="0">
              <a:buNone/>
              <a:defRPr sz="1400" b="0">
                <a:solidFill>
                  <a:schemeClr val="bg1"/>
                </a:solidFill>
              </a:defRPr>
            </a:lvl1pPr>
          </a:lstStyle>
          <a:p>
            <a:pPr lvl="0"/>
            <a:r>
              <a:rPr lang="en-US"/>
              <a:t>Title</a:t>
            </a:r>
          </a:p>
        </p:txBody>
      </p:sp>
    </p:spTree>
    <p:extLst>
      <p:ext uri="{BB962C8B-B14F-4D97-AF65-F5344CB8AC3E}">
        <p14:creationId xmlns:p14="http://schemas.microsoft.com/office/powerpoint/2010/main" val="9553767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Aurora wave cover w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3" cstate="screen">
            <a:alphaModFix amt="92000"/>
            <a:extLst>
              <a:ext uri="{28A0092B-C50C-407E-A947-70E740481C1C}">
                <a14:useLocalDpi xmlns:a14="http://schemas.microsoft.com/office/drawing/2010/main"/>
              </a:ext>
            </a:extLst>
          </a:blip>
          <a:stretch>
            <a:fillRect/>
          </a:stretch>
        </p:blipFill>
        <p:spPr>
          <a:xfrm>
            <a:off x="3003" y="2185536"/>
            <a:ext cx="12190939" cy="4683165"/>
          </a:xfrm>
          <a:prstGeom prst="rect">
            <a:avLst/>
          </a:prstGeom>
        </p:spPr>
      </p:pic>
      <p:pic>
        <p:nvPicPr>
          <p:cNvPr id="3" name="Picture 2">
            <a:extLst>
              <a:ext uri="{FF2B5EF4-FFF2-40B4-BE49-F238E27FC236}">
                <a16:creationId xmlns:a16="http://schemas.microsoft.com/office/drawing/2014/main" id="{35045E9A-9D14-4868-B2D1-0B837C57F91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1113274"/>
            <a:ext cx="12193942" cy="5589843"/>
          </a:xfrm>
          <a:prstGeom prst="rect">
            <a:avLst/>
          </a:prstGeom>
        </p:spPr>
      </p:pic>
      <p:sp>
        <p:nvSpPr>
          <p:cNvPr id="11" name="Subtitle text">
            <a:extLst>
              <a:ext uri="{FF2B5EF4-FFF2-40B4-BE49-F238E27FC236}">
                <a16:creationId xmlns:a16="http://schemas.microsoft.com/office/drawing/2014/main" id="{C26F2BD6-E1CC-B541-9DC5-B83B70BAEBDE}"/>
              </a:ext>
            </a:extLst>
          </p:cNvPr>
          <p:cNvSpPr>
            <a:spLocks noGrp="1"/>
          </p:cNvSpPr>
          <p:nvPr>
            <p:ph type="body" sz="quarter" idx="13" hasCustomPrompt="1"/>
          </p:nvPr>
        </p:nvSpPr>
        <p:spPr>
          <a:xfrm>
            <a:off x="623723" y="5548312"/>
            <a:ext cx="10903285" cy="664775"/>
          </a:xfrm>
          <a:prstGeom prst="rect">
            <a:avLst/>
          </a:prstGeom>
        </p:spPr>
        <p:txBody>
          <a:bodyPr/>
          <a:lstStyle>
            <a:lvl1pPr>
              <a:defRPr>
                <a:solidFill>
                  <a:schemeClr val="bg1"/>
                </a:solidFill>
              </a:defRPr>
            </a:lvl1pPr>
          </a:lstStyle>
          <a:p>
            <a:pPr lvl="0"/>
            <a:r>
              <a:rPr lang="en-US" dirty="0"/>
              <a:t>Subtitle text</a:t>
            </a:r>
          </a:p>
        </p:txBody>
      </p:sp>
      <p:sp>
        <p:nvSpPr>
          <p:cNvPr id="12" name="Headline text">
            <a:extLst>
              <a:ext uri="{FF2B5EF4-FFF2-40B4-BE49-F238E27FC236}">
                <a16:creationId xmlns:a16="http://schemas.microsoft.com/office/drawing/2014/main" id="{C1CB5B30-E547-0F41-9E93-7D032A81DC04}"/>
              </a:ext>
            </a:extLst>
          </p:cNvPr>
          <p:cNvSpPr>
            <a:spLocks noGrp="1"/>
          </p:cNvSpPr>
          <p:nvPr>
            <p:ph type="body" sz="quarter" idx="12" hasCustomPrompt="1"/>
          </p:nvPr>
        </p:nvSpPr>
        <p:spPr>
          <a:xfrm>
            <a:off x="638008" y="4205855"/>
            <a:ext cx="10903285" cy="1194818"/>
          </a:xfrm>
          <a:prstGeom prst="rect">
            <a:avLst/>
          </a:prstGeom>
        </p:spPr>
        <p:txBody>
          <a:bodyPr anchor="b"/>
          <a:lstStyle>
            <a:lvl1pPr>
              <a:defRPr sz="3999" b="1" i="0">
                <a:solidFill>
                  <a:schemeClr val="bg1"/>
                </a:solidFill>
                <a:latin typeface="Segoe UI Semibold" panose="020B0502040204020203" pitchFamily="34" charset="0"/>
                <a:cs typeface="Segoe UI Semibold" panose="020B0502040204020203" pitchFamily="34" charset="0"/>
              </a:defRPr>
            </a:lvl1pPr>
            <a:lvl2pPr>
              <a:defRPr sz="3999" b="1" i="0">
                <a:solidFill>
                  <a:srgbClr val="FC591F"/>
                </a:solidFill>
                <a:latin typeface="Segoe UI Semibold" panose="020B0502040204020203" pitchFamily="34" charset="0"/>
                <a:cs typeface="Segoe UI Semibold" panose="020B0502040204020203" pitchFamily="34" charset="0"/>
              </a:defRPr>
            </a:lvl2pPr>
            <a:lvl3pPr>
              <a:defRPr sz="3999" b="1" i="0">
                <a:solidFill>
                  <a:srgbClr val="FC591F"/>
                </a:solidFill>
                <a:latin typeface="Segoe UI Semibold" panose="020B0502040204020203" pitchFamily="34" charset="0"/>
                <a:cs typeface="Segoe UI Semibold" panose="020B0502040204020203" pitchFamily="34" charset="0"/>
              </a:defRPr>
            </a:lvl3pPr>
            <a:lvl4pPr>
              <a:defRPr sz="3999" b="1" i="0">
                <a:solidFill>
                  <a:srgbClr val="FC591F"/>
                </a:solidFill>
                <a:latin typeface="Segoe UI Semibold" panose="020B0502040204020203" pitchFamily="34" charset="0"/>
                <a:cs typeface="Segoe UI Semibold" panose="020B0502040204020203" pitchFamily="34" charset="0"/>
              </a:defRPr>
            </a:lvl4pPr>
            <a:lvl5pPr>
              <a:defRPr sz="3999" b="1" i="0">
                <a:solidFill>
                  <a:srgbClr val="FC591F"/>
                </a:solidFill>
                <a:latin typeface="Segoe UI Semibold" panose="020B0502040204020203" pitchFamily="34" charset="0"/>
                <a:cs typeface="Segoe UI Semibold" panose="020B0502040204020203" pitchFamily="34" charset="0"/>
              </a:defRPr>
            </a:lvl5pPr>
          </a:lstStyle>
          <a:p>
            <a:pPr lvl="0"/>
            <a:r>
              <a:rPr lang="en-US" dirty="0"/>
              <a:t>Headline text – Cover slide</a:t>
            </a:r>
          </a:p>
        </p:txBody>
      </p:sp>
    </p:spTree>
    <p:extLst>
      <p:ext uri="{BB962C8B-B14F-4D97-AF65-F5344CB8AC3E}">
        <p14:creationId xmlns:p14="http://schemas.microsoft.com/office/powerpoint/2010/main" val="2476479884"/>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048" y="1435497"/>
            <a:ext cx="11015651"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2949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图像"/>
          <p:cNvSpPr>
            <a:spLocks noGrp="1"/>
          </p:cNvSpPr>
          <p:nvPr>
            <p:ph type="pic" idx="13"/>
          </p:nvPr>
        </p:nvSpPr>
        <p:spPr>
          <a:xfrm>
            <a:off x="1523603" y="473273"/>
            <a:ext cx="9141619" cy="4152305"/>
          </a:xfrm>
          <a:prstGeom prst="rect">
            <a:avLst/>
          </a:prstGeom>
        </p:spPr>
        <p:txBody>
          <a:bodyPr lIns="91439" tIns="45719" rIns="91439" bIns="45719" anchor="t">
            <a:noAutofit/>
          </a:bodyPr>
          <a:lstStyle/>
          <a:p>
            <a:endParaRPr/>
          </a:p>
        </p:txBody>
      </p:sp>
      <p:sp>
        <p:nvSpPr>
          <p:cNvPr id="21" name="标题文本"/>
          <p:cNvSpPr txBox="1">
            <a:spLocks noGrp="1"/>
          </p:cNvSpPr>
          <p:nvPr>
            <p:ph type="title"/>
          </p:nvPr>
        </p:nvSpPr>
        <p:spPr>
          <a:xfrm>
            <a:off x="1190315" y="4723805"/>
            <a:ext cx="9808195" cy="1000125"/>
          </a:xfrm>
          <a:prstGeom prst="rect">
            <a:avLst/>
          </a:prstGeom>
        </p:spPr>
        <p:txBody>
          <a:bodyPr anchor="b"/>
          <a:lstStyle/>
          <a:p>
            <a:r>
              <a:t>标题文本</a:t>
            </a:r>
          </a:p>
        </p:txBody>
      </p:sp>
      <p:sp>
        <p:nvSpPr>
          <p:cNvPr id="22" name="正文级别 1…"/>
          <p:cNvSpPr txBox="1">
            <a:spLocks noGrp="1"/>
          </p:cNvSpPr>
          <p:nvPr>
            <p:ph type="body" sz="quarter" idx="1"/>
          </p:nvPr>
        </p:nvSpPr>
        <p:spPr>
          <a:xfrm>
            <a:off x="1190315" y="5732859"/>
            <a:ext cx="9808195" cy="794742"/>
          </a:xfrm>
          <a:prstGeom prst="rect">
            <a:avLst/>
          </a:prstGeom>
        </p:spPr>
        <p:txBody>
          <a:bodyPr anchor="t"/>
          <a:lstStyle>
            <a:lvl1pPr marL="0" indent="0" algn="ctr">
              <a:spcBef>
                <a:spcPts val="0"/>
              </a:spcBef>
              <a:buSzTx/>
              <a:buNone/>
              <a:defRPr sz="2601"/>
            </a:lvl1pPr>
            <a:lvl2pPr marL="0" indent="160729" algn="ctr">
              <a:spcBef>
                <a:spcPts val="0"/>
              </a:spcBef>
              <a:buSzTx/>
              <a:buNone/>
              <a:defRPr sz="2601"/>
            </a:lvl2pPr>
            <a:lvl3pPr marL="0" indent="321457" algn="ctr">
              <a:spcBef>
                <a:spcPts val="0"/>
              </a:spcBef>
              <a:buSzTx/>
              <a:buNone/>
              <a:defRPr sz="2601"/>
            </a:lvl3pPr>
            <a:lvl4pPr marL="0" indent="482186" algn="ctr">
              <a:spcBef>
                <a:spcPts val="0"/>
              </a:spcBef>
              <a:buSzTx/>
              <a:buNone/>
              <a:defRPr sz="2601"/>
            </a:lvl4pPr>
            <a:lvl5pPr marL="0" indent="642915" algn="ctr">
              <a:spcBef>
                <a:spcPts val="0"/>
              </a:spcBef>
              <a:buSzTx/>
              <a:buNone/>
              <a:defRPr sz="2601"/>
            </a:lvl5pPr>
          </a:lstStyle>
          <a:p>
            <a:r>
              <a:t>正文级别 1</a:t>
            </a:r>
          </a:p>
          <a:p>
            <a:pPr lvl="1"/>
            <a:r>
              <a:t>正文级别 2</a:t>
            </a:r>
          </a:p>
          <a:p>
            <a:pPr lvl="2"/>
            <a:r>
              <a:t>正文级别 3</a:t>
            </a:r>
          </a:p>
          <a:p>
            <a:pPr lvl="3"/>
            <a:r>
              <a:t>正文级别 4</a:t>
            </a:r>
          </a:p>
          <a:p>
            <a:pPr lvl="4"/>
            <a:r>
              <a:t>正文级别 5</a:t>
            </a:r>
          </a:p>
        </p:txBody>
      </p:sp>
      <p:sp>
        <p:nvSpPr>
          <p:cNvPr id="2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012673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1_Aurora wave cover w photo">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45E9A-9D14-4868-B2D1-0B837C57F912}"/>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6115"/>
          <a:stretch/>
        </p:blipFill>
        <p:spPr>
          <a:xfrm>
            <a:off x="0" y="0"/>
            <a:ext cx="12193942" cy="6757128"/>
          </a:xfrm>
          <a:prstGeom prst="rect">
            <a:avLst/>
          </a:prstGeom>
        </p:spPr>
      </p:pic>
      <p:pic>
        <p:nvPicPr>
          <p:cNvPr id="10" name="Gradient waves">
            <a:extLst>
              <a:ext uri="{FF2B5EF4-FFF2-40B4-BE49-F238E27FC236}">
                <a16:creationId xmlns:a16="http://schemas.microsoft.com/office/drawing/2014/main" id="{2D4F262C-8F55-D64E-A26C-2A9D76064F22}"/>
              </a:ext>
            </a:extLst>
          </p:cNvPr>
          <p:cNvPicPr>
            <a:picLocks noChangeAspect="1"/>
          </p:cNvPicPr>
          <p:nvPr userDrawn="1"/>
        </p:nvPicPr>
        <p:blipFill>
          <a:blip r:embed="rId4" cstate="screen">
            <a:alphaModFix amt="92000"/>
            <a:extLst>
              <a:ext uri="{28A0092B-C50C-407E-A947-70E740481C1C}">
                <a14:useLocalDpi xmlns:a14="http://schemas.microsoft.com/office/drawing/2010/main"/>
              </a:ext>
            </a:extLst>
          </a:blip>
          <a:stretch>
            <a:fillRect/>
          </a:stretch>
        </p:blipFill>
        <p:spPr>
          <a:xfrm>
            <a:off x="3003" y="2185536"/>
            <a:ext cx="12190939" cy="4683165"/>
          </a:xfrm>
          <a:prstGeom prst="rect">
            <a:avLst/>
          </a:prstGeom>
        </p:spPr>
      </p:pic>
      <p:sp>
        <p:nvSpPr>
          <p:cNvPr id="11" name="Subtitle text">
            <a:extLst>
              <a:ext uri="{FF2B5EF4-FFF2-40B4-BE49-F238E27FC236}">
                <a16:creationId xmlns:a16="http://schemas.microsoft.com/office/drawing/2014/main" id="{C26F2BD6-E1CC-B541-9DC5-B83B70BAEBDE}"/>
              </a:ext>
            </a:extLst>
          </p:cNvPr>
          <p:cNvSpPr>
            <a:spLocks noGrp="1"/>
          </p:cNvSpPr>
          <p:nvPr>
            <p:ph type="body" sz="quarter" idx="13" hasCustomPrompt="1"/>
          </p:nvPr>
        </p:nvSpPr>
        <p:spPr>
          <a:xfrm>
            <a:off x="623723" y="5548312"/>
            <a:ext cx="10903285" cy="664775"/>
          </a:xfrm>
          <a:prstGeom prst="rect">
            <a:avLst/>
          </a:prstGeom>
        </p:spPr>
        <p:txBody>
          <a:bodyPr/>
          <a:lstStyle>
            <a:lvl1pPr>
              <a:defRPr>
                <a:solidFill>
                  <a:schemeClr val="bg1"/>
                </a:solidFill>
              </a:defRPr>
            </a:lvl1pPr>
          </a:lstStyle>
          <a:p>
            <a:pPr lvl="0"/>
            <a:r>
              <a:rPr lang="en-US" dirty="0"/>
              <a:t>Subtitle text</a:t>
            </a:r>
          </a:p>
        </p:txBody>
      </p:sp>
      <p:sp>
        <p:nvSpPr>
          <p:cNvPr id="12" name="Headline text">
            <a:extLst>
              <a:ext uri="{FF2B5EF4-FFF2-40B4-BE49-F238E27FC236}">
                <a16:creationId xmlns:a16="http://schemas.microsoft.com/office/drawing/2014/main" id="{C1CB5B30-E547-0F41-9E93-7D032A81DC04}"/>
              </a:ext>
            </a:extLst>
          </p:cNvPr>
          <p:cNvSpPr>
            <a:spLocks noGrp="1"/>
          </p:cNvSpPr>
          <p:nvPr>
            <p:ph type="body" sz="quarter" idx="12" hasCustomPrompt="1"/>
          </p:nvPr>
        </p:nvSpPr>
        <p:spPr>
          <a:xfrm>
            <a:off x="638008" y="4205855"/>
            <a:ext cx="10903285" cy="1194818"/>
          </a:xfrm>
          <a:prstGeom prst="rect">
            <a:avLst/>
          </a:prstGeom>
        </p:spPr>
        <p:txBody>
          <a:bodyPr anchor="b"/>
          <a:lstStyle>
            <a:lvl1pPr>
              <a:defRPr sz="3999" b="1" i="0">
                <a:solidFill>
                  <a:schemeClr val="bg1"/>
                </a:solidFill>
                <a:latin typeface="Segoe UI Semibold" panose="020B0502040204020203" pitchFamily="34" charset="0"/>
                <a:cs typeface="Segoe UI Semibold" panose="020B0502040204020203" pitchFamily="34" charset="0"/>
              </a:defRPr>
            </a:lvl1pPr>
            <a:lvl2pPr>
              <a:defRPr sz="3999" b="1" i="0">
                <a:solidFill>
                  <a:srgbClr val="FC591F"/>
                </a:solidFill>
                <a:latin typeface="Segoe UI Semibold" panose="020B0502040204020203" pitchFamily="34" charset="0"/>
                <a:cs typeface="Segoe UI Semibold" panose="020B0502040204020203" pitchFamily="34" charset="0"/>
              </a:defRPr>
            </a:lvl2pPr>
            <a:lvl3pPr>
              <a:defRPr sz="3999" b="1" i="0">
                <a:solidFill>
                  <a:srgbClr val="FC591F"/>
                </a:solidFill>
                <a:latin typeface="Segoe UI Semibold" panose="020B0502040204020203" pitchFamily="34" charset="0"/>
                <a:cs typeface="Segoe UI Semibold" panose="020B0502040204020203" pitchFamily="34" charset="0"/>
              </a:defRPr>
            </a:lvl3pPr>
            <a:lvl4pPr>
              <a:defRPr sz="3999" b="1" i="0">
                <a:solidFill>
                  <a:srgbClr val="FC591F"/>
                </a:solidFill>
                <a:latin typeface="Segoe UI Semibold" panose="020B0502040204020203" pitchFamily="34" charset="0"/>
                <a:cs typeface="Segoe UI Semibold" panose="020B0502040204020203" pitchFamily="34" charset="0"/>
              </a:defRPr>
            </a:lvl4pPr>
            <a:lvl5pPr>
              <a:defRPr sz="3999" b="1" i="0">
                <a:solidFill>
                  <a:srgbClr val="FC591F"/>
                </a:solidFill>
                <a:latin typeface="Segoe UI Semibold" panose="020B0502040204020203" pitchFamily="34" charset="0"/>
                <a:cs typeface="Segoe UI Semibold" panose="020B0502040204020203" pitchFamily="34" charset="0"/>
              </a:defRPr>
            </a:lvl5pPr>
          </a:lstStyle>
          <a:p>
            <a:pPr lvl="0"/>
            <a:r>
              <a:rPr lang="en-US" dirty="0"/>
              <a:t>Headline text – Cover slide</a:t>
            </a:r>
          </a:p>
        </p:txBody>
      </p:sp>
    </p:spTree>
    <p:extLst>
      <p:ext uri="{BB962C8B-B14F-4D97-AF65-F5344CB8AC3E}">
        <p14:creationId xmlns:p14="http://schemas.microsoft.com/office/powerpoint/2010/main" val="343609487"/>
      </p:ext>
    </p:extLst>
  </p:cSld>
  <p:clrMapOvr>
    <a:masterClrMapping/>
  </p:clrMapOvr>
  <p:transition>
    <p:fade/>
  </p:transition>
  <p:extLst>
    <p:ext uri="{DCECCB84-F9BA-43D5-87BE-67443E8EF086}">
      <p15:sldGuideLst xmlns:p15="http://schemas.microsoft.com/office/powerpoint/2012/main">
        <p15:guide id="1" orient="horz" pos="2808">
          <p15:clr>
            <a:srgbClr val="FBAE40"/>
          </p15:clr>
        </p15:guide>
        <p15:guide id="2" pos="3840">
          <p15:clr>
            <a:srgbClr val="FBAE40"/>
          </p15:clr>
        </p15:guide>
        <p15:guide id="3" pos="1512">
          <p15:clr>
            <a:srgbClr val="FBAE40"/>
          </p15:clr>
        </p15:guide>
        <p15:guide id="4" orient="horz" pos="3024">
          <p15:clr>
            <a:srgbClr val="FBAE40"/>
          </p15:clr>
        </p15:guide>
        <p15:guide id="5" orient="horz" pos="3456">
          <p15:clr>
            <a:srgbClr val="FBAE40"/>
          </p15:clr>
        </p15:guide>
        <p15:guide id="6" orient="horz" pos="2160">
          <p15:clr>
            <a:srgbClr val="FBAE40"/>
          </p15:clr>
        </p15:guide>
        <p15:guide id="7" orient="horz" pos="3672">
          <p15:clr>
            <a:srgbClr val="FBAE40"/>
          </p15:clr>
        </p15:guide>
        <p15:guide id="8" orient="horz" pos="3888">
          <p15:clr>
            <a:srgbClr val="FBAE40"/>
          </p15:clr>
        </p15:guide>
        <p15:guide id="9" orient="horz" pos="4104">
          <p15:clr>
            <a:srgbClr val="FBAE40"/>
          </p15:clr>
        </p15:guide>
        <p15:guide id="10" orient="horz" pos="3240">
          <p15:clr>
            <a:srgbClr val="FBAE40"/>
          </p15:clr>
        </p15:guide>
        <p15:guide id="11" orient="horz" pos="2592">
          <p15:clr>
            <a:srgbClr val="FBAE40"/>
          </p15:clr>
        </p15:guide>
        <p15:guide id="12" orient="horz" pos="2376">
          <p15:clr>
            <a:srgbClr val="FBAE40"/>
          </p15:clr>
        </p15:guide>
        <p15:guide id="13" orient="horz" pos="1944">
          <p15:clr>
            <a:srgbClr val="FBAE40"/>
          </p15:clr>
        </p15:guide>
        <p15:guide id="14" orient="horz" pos="1728">
          <p15:clr>
            <a:srgbClr val="FBAE40"/>
          </p15:clr>
        </p15:guide>
        <p15:guide id="15" orient="horz" pos="1512">
          <p15:clr>
            <a:srgbClr val="FBAE40"/>
          </p15:clr>
        </p15:guide>
        <p15:guide id="16" orient="horz" pos="1296">
          <p15:clr>
            <a:srgbClr val="FBAE40"/>
          </p15:clr>
        </p15:guide>
        <p15:guide id="17" orient="horz" pos="1080">
          <p15:clr>
            <a:srgbClr val="FBAE40"/>
          </p15:clr>
        </p15:guide>
        <p15:guide id="18" orient="horz" pos="864">
          <p15:clr>
            <a:srgbClr val="FBAE40"/>
          </p15:clr>
        </p15:guide>
        <p15:guide id="19" orient="horz" pos="648">
          <p15:clr>
            <a:srgbClr val="FBAE40"/>
          </p15:clr>
        </p15:guide>
        <p15:guide id="20" orient="horz" pos="432">
          <p15:clr>
            <a:srgbClr val="FBAE40"/>
          </p15:clr>
        </p15:guide>
        <p15:guide id="21" orient="horz" pos="216">
          <p15:clr>
            <a:srgbClr val="FBAE40"/>
          </p15:clr>
        </p15:guide>
        <p15:guide id="22" pos="1920">
          <p15:clr>
            <a:srgbClr val="FBAE40"/>
          </p15:clr>
        </p15:guide>
        <p15:guide id="23" pos="57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Solar Wavetrim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5467" y="576694"/>
            <a:ext cx="155750"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5" name="Rectangle 4"/>
          <p:cNvSpPr/>
          <p:nvPr userDrawn="1"/>
        </p:nvSpPr>
        <p:spPr>
          <a:xfrm>
            <a:off x="12215467" y="1153388"/>
            <a:ext cx="155750"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6" name="Rectangle 5"/>
          <p:cNvSpPr/>
          <p:nvPr userDrawn="1"/>
        </p:nvSpPr>
        <p:spPr>
          <a:xfrm>
            <a:off x="12212567" y="2306776"/>
            <a:ext cx="155750"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7" name="Rectangle 6"/>
          <p:cNvSpPr/>
          <p:nvPr userDrawn="1"/>
        </p:nvSpPr>
        <p:spPr>
          <a:xfrm>
            <a:off x="12212567" y="2883470"/>
            <a:ext cx="155750"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0" name="Rectangle 9"/>
          <p:cNvSpPr/>
          <p:nvPr userDrawn="1"/>
        </p:nvSpPr>
        <p:spPr>
          <a:xfrm>
            <a:off x="12212567" y="3460164"/>
            <a:ext cx="155750"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1" name="Rectangle 10"/>
          <p:cNvSpPr/>
          <p:nvPr userDrawn="1"/>
        </p:nvSpPr>
        <p:spPr>
          <a:xfrm>
            <a:off x="12212567" y="4036858"/>
            <a:ext cx="155750"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2" name="Rectangle 11"/>
          <p:cNvSpPr/>
          <p:nvPr userDrawn="1"/>
        </p:nvSpPr>
        <p:spPr>
          <a:xfrm>
            <a:off x="12212567" y="1730082"/>
            <a:ext cx="155750"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3" name="Rectangle 12"/>
          <p:cNvSpPr/>
          <p:nvPr userDrawn="1"/>
        </p:nvSpPr>
        <p:spPr>
          <a:xfrm>
            <a:off x="12379726" y="576694"/>
            <a:ext cx="155750"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4" name="Rectangle 13"/>
          <p:cNvSpPr/>
          <p:nvPr userDrawn="1"/>
        </p:nvSpPr>
        <p:spPr>
          <a:xfrm>
            <a:off x="12379726" y="1153388"/>
            <a:ext cx="155750"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5" name="Rectangle 14"/>
          <p:cNvSpPr/>
          <p:nvPr userDrawn="1"/>
        </p:nvSpPr>
        <p:spPr>
          <a:xfrm>
            <a:off x="12376826" y="2306776"/>
            <a:ext cx="155750"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6" name="Rectangle 15"/>
          <p:cNvSpPr/>
          <p:nvPr userDrawn="1"/>
        </p:nvSpPr>
        <p:spPr>
          <a:xfrm>
            <a:off x="12376826" y="2883470"/>
            <a:ext cx="155750"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7" name="Rectangle 16"/>
          <p:cNvSpPr/>
          <p:nvPr userDrawn="1"/>
        </p:nvSpPr>
        <p:spPr>
          <a:xfrm>
            <a:off x="12376826" y="3460164"/>
            <a:ext cx="155750"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8" name="Rectangle 17"/>
          <p:cNvSpPr/>
          <p:nvPr userDrawn="1"/>
        </p:nvSpPr>
        <p:spPr>
          <a:xfrm>
            <a:off x="12376826" y="4036858"/>
            <a:ext cx="155750"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9" name="Rectangle 18"/>
          <p:cNvSpPr/>
          <p:nvPr userDrawn="1"/>
        </p:nvSpPr>
        <p:spPr>
          <a:xfrm>
            <a:off x="12376826" y="1730082"/>
            <a:ext cx="155750"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0" name="Rectangle 19"/>
          <p:cNvSpPr/>
          <p:nvPr userDrawn="1"/>
        </p:nvSpPr>
        <p:spPr>
          <a:xfrm>
            <a:off x="12215467" y="0"/>
            <a:ext cx="155750"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1" name="Rectangle 20"/>
          <p:cNvSpPr/>
          <p:nvPr userDrawn="1"/>
        </p:nvSpPr>
        <p:spPr>
          <a:xfrm>
            <a:off x="12379726" y="0"/>
            <a:ext cx="155750"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2" name="Subtitle 2"/>
          <p:cNvSpPr>
            <a:spLocks noGrp="1"/>
          </p:cNvSpPr>
          <p:nvPr>
            <p:ph type="subTitle" idx="1"/>
          </p:nvPr>
        </p:nvSpPr>
        <p:spPr>
          <a:xfrm>
            <a:off x="2305277" y="4393097"/>
            <a:ext cx="9291475" cy="855797"/>
          </a:xfrm>
        </p:spPr>
        <p:txBody>
          <a:bodyPr>
            <a:noAutofit/>
          </a:bodyPr>
          <a:lstStyle>
            <a:lvl1pPr marL="0" indent="0" algn="l">
              <a:buNone/>
              <a:defRPr lang="en-US" sz="3600" b="0" i="0" kern="1200" dirty="0">
                <a:solidFill>
                  <a:schemeClr val="bg1"/>
                </a:solidFill>
                <a:latin typeface="Segoe UI Light" charset="0"/>
                <a:ea typeface="Segoe UI Light" charset="0"/>
                <a:cs typeface="Segoe UI Light"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23" name="Title 1"/>
          <p:cNvSpPr>
            <a:spLocks noGrp="1"/>
          </p:cNvSpPr>
          <p:nvPr>
            <p:ph type="title"/>
          </p:nvPr>
        </p:nvSpPr>
        <p:spPr>
          <a:xfrm>
            <a:off x="2305278" y="2981739"/>
            <a:ext cx="9299983" cy="1331844"/>
          </a:xfrm>
        </p:spPr>
        <p:txBody>
          <a:bodyPr/>
          <a:lstStyle>
            <a:lvl1pPr>
              <a:defRPr lang="en-GB" sz="4799"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107869758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831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_Option 1_Photo 3">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521" y="0"/>
            <a:ext cx="12181788" cy="6858000"/>
          </a:xfrm>
          <a:prstGeom prst="rect">
            <a:avLst/>
          </a:prstGeom>
        </p:spPr>
      </p:pic>
      <p:sp>
        <p:nvSpPr>
          <p:cNvPr id="2" name="Rectangle 1"/>
          <p:cNvSpPr/>
          <p:nvPr userDrawn="1"/>
        </p:nvSpPr>
        <p:spPr bwMode="auto">
          <a:xfrm>
            <a:off x="261202" y="2084186"/>
            <a:ext cx="6281309" cy="3496553"/>
          </a:xfrm>
          <a:prstGeom prst="rect">
            <a:avLst/>
          </a:prstGeom>
          <a:solidFill>
            <a:srgbClr val="0078D7">
              <a:alpha val="9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379" tIns="107503" rIns="134379" bIns="107503" numCol="1" spcCol="0" rtlCol="0" fromWordArt="0" anchor="t" anchorCtr="0" forceAA="0" compatLnSpc="1">
            <a:prstTxWarp prst="textNoShape">
              <a:avLst/>
            </a:prstTxWarp>
            <a:noAutofit/>
          </a:bodyPr>
          <a:lstStyle/>
          <a:p>
            <a:pPr algn="ctr" defTabSz="685083" fontAlgn="base">
              <a:lnSpc>
                <a:spcPct val="90000"/>
              </a:lnSpc>
              <a:spcBef>
                <a:spcPct val="0"/>
              </a:spcBef>
              <a:spcAft>
                <a:spcPct val="0"/>
              </a:spcAft>
            </a:pPr>
            <a:r>
              <a:rPr lang="en-US" sz="1764" dirty="0">
                <a:gradFill>
                  <a:gsLst>
                    <a:gs pos="0">
                      <a:srgbClr val="FFFFFF"/>
                    </a:gs>
                    <a:gs pos="100000">
                      <a:srgbClr val="FFFFFF"/>
                    </a:gs>
                  </a:gsLst>
                  <a:lin ang="5400000" scaled="0"/>
                </a:gradFill>
                <a:ea typeface="Segoe UI" pitchFamily="34" charset="0"/>
                <a:cs typeface="Segoe UI" pitchFamily="34" charset="0"/>
              </a:rPr>
              <a:t>    </a:t>
            </a:r>
          </a:p>
        </p:txBody>
      </p:sp>
      <p:sp>
        <p:nvSpPr>
          <p:cNvPr id="7" name="Title 1"/>
          <p:cNvSpPr>
            <a:spLocks noGrp="1"/>
          </p:cNvSpPr>
          <p:nvPr>
            <p:ph type="title" hasCustomPrompt="1"/>
          </p:nvPr>
        </p:nvSpPr>
        <p:spPr bwMode="auto">
          <a:xfrm>
            <a:off x="269232" y="2084186"/>
            <a:ext cx="6274896" cy="1793104"/>
          </a:xfrm>
          <a:noFill/>
        </p:spPr>
        <p:txBody>
          <a:bodyPr lIns="146304" tIns="91440" rIns="146304" bIns="91440" anchor="t" anchorCtr="0"/>
          <a:lstStyle>
            <a:lvl1pPr>
              <a:defRPr sz="5291" spc="-98" baseline="0">
                <a:solidFill>
                  <a:schemeClr val="tx1"/>
                </a:solidFill>
              </a:defRPr>
            </a:lvl1pPr>
          </a:lstStyle>
          <a:p>
            <a:r>
              <a:rPr lang="en-US" dirty="0"/>
              <a:t>Presentation title</a:t>
            </a:r>
          </a:p>
        </p:txBody>
      </p:sp>
      <p:sp>
        <p:nvSpPr>
          <p:cNvPr id="8" name="Text Placeholder 2"/>
          <p:cNvSpPr>
            <a:spLocks noGrp="1"/>
          </p:cNvSpPr>
          <p:nvPr>
            <p:ph type="body" sz="quarter" idx="14" hasCustomPrompt="1"/>
          </p:nvPr>
        </p:nvSpPr>
        <p:spPr bwMode="auto">
          <a:xfrm>
            <a:off x="267613" y="3877273"/>
            <a:ext cx="6274896" cy="1789991"/>
          </a:xfrm>
        </p:spPr>
        <p:txBody>
          <a:bodyPr tIns="109728" bIns="109728">
            <a:noAutofit/>
          </a:bodyPr>
          <a:lstStyle>
            <a:lvl1pPr marL="0" indent="0">
              <a:spcBef>
                <a:spcPts val="0"/>
              </a:spcBef>
              <a:buNone/>
              <a:defRPr sz="3134">
                <a:solidFill>
                  <a:schemeClr val="tx2"/>
                </a:solidFill>
              </a:defRPr>
            </a:lvl1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098" y="469678"/>
            <a:ext cx="1227869" cy="263937"/>
          </a:xfrm>
          <a:prstGeom prst="rect">
            <a:avLst/>
          </a:prstGeom>
        </p:spPr>
      </p:pic>
    </p:spTree>
    <p:extLst>
      <p:ext uri="{BB962C8B-B14F-4D97-AF65-F5344CB8AC3E}">
        <p14:creationId xmlns:p14="http://schemas.microsoft.com/office/powerpoint/2010/main" val="31717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_Option 1_Color">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096" y="6123277"/>
            <a:ext cx="1231624" cy="263937"/>
          </a:xfrm>
          <a:prstGeom prst="rect">
            <a:avLst/>
          </a:prstGeom>
        </p:spPr>
      </p:pic>
    </p:spTree>
    <p:extLst>
      <p:ext uri="{BB962C8B-B14F-4D97-AF65-F5344CB8AC3E}">
        <p14:creationId xmlns:p14="http://schemas.microsoft.com/office/powerpoint/2010/main" val="3785536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_Option 2_Colo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451000" y="472219"/>
            <a:ext cx="1717700" cy="159378"/>
          </a:xfrm>
          <a:prstGeom prst="rect">
            <a:avLst/>
          </a:prstGeom>
        </p:spPr>
      </p:pic>
      <p:sp>
        <p:nvSpPr>
          <p:cNvPr id="9" name="Title 1"/>
          <p:cNvSpPr>
            <a:spLocks noGrp="1"/>
          </p:cNvSpPr>
          <p:nvPr>
            <p:ph type="title" hasCustomPrompt="1"/>
          </p:nvPr>
        </p:nvSpPr>
        <p:spPr>
          <a:xfrm>
            <a:off x="269232" y="2084187"/>
            <a:ext cx="8961851" cy="1793090"/>
          </a:xfrm>
          <a:noFill/>
        </p:spPr>
        <p:txBody>
          <a:bodyPr lIns="146304" tIns="91440" rIns="146304" bIns="91440" anchor="t" anchorCtr="0"/>
          <a:lstStyle>
            <a:lvl1pPr>
              <a:defRPr sz="5291"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7169469" cy="1792326"/>
          </a:xfrm>
          <a:noFill/>
        </p:spPr>
        <p:txBody>
          <a:bodyPr lIns="146304" tIns="109728" rIns="146304" bIns="109728">
            <a:noAutofit/>
          </a:bodyPr>
          <a:lstStyle>
            <a:lvl1pPr marL="0" indent="0">
              <a:spcBef>
                <a:spcPts val="0"/>
              </a:spcBef>
              <a:buNone/>
              <a:defRPr sz="3134"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096" y="6123277"/>
            <a:ext cx="1231624" cy="263937"/>
          </a:xfrm>
          <a:prstGeom prst="rect">
            <a:avLst/>
          </a:prstGeom>
        </p:spPr>
      </p:pic>
    </p:spTree>
    <p:extLst>
      <p:ext uri="{BB962C8B-B14F-4D97-AF65-F5344CB8AC3E}">
        <p14:creationId xmlns:p14="http://schemas.microsoft.com/office/powerpoint/2010/main" val="343655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urora -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59567" y="1524000"/>
            <a:ext cx="5180251"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2178" y="1524000"/>
            <a:ext cx="4935128" cy="4351338"/>
          </a:xfrm>
        </p:spPr>
        <p:txBody>
          <a:bodyPr/>
          <a:lstStyle>
            <a:lvl1pPr>
              <a:defRPr b="0" i="0">
                <a:solidFill>
                  <a:schemeClr val="tx1"/>
                </a:solidFill>
                <a:latin typeface="Segoe UI Light" charset="0"/>
                <a:ea typeface="Segoe UI Light" charset="0"/>
                <a:cs typeface="Segoe UI Light" charset="0"/>
              </a:defRPr>
            </a:lvl1pPr>
            <a:lvl2pPr>
              <a:defRPr b="0" i="0">
                <a:solidFill>
                  <a:schemeClr val="tx1"/>
                </a:solidFill>
                <a:latin typeface="Segoe UI Light" charset="0"/>
                <a:ea typeface="Segoe UI Light" charset="0"/>
                <a:cs typeface="Segoe UI Light" charset="0"/>
              </a:defRPr>
            </a:lvl2pPr>
            <a:lvl3pPr>
              <a:defRPr b="0" i="0">
                <a:solidFill>
                  <a:schemeClr val="tx1"/>
                </a:solidFill>
                <a:latin typeface="Segoe UI Light" charset="0"/>
                <a:ea typeface="Segoe UI Light" charset="0"/>
                <a:cs typeface="Segoe UI Light" charset="0"/>
              </a:defRPr>
            </a:lvl3pPr>
            <a:lvl4pPr>
              <a:defRPr b="0" i="0">
                <a:solidFill>
                  <a:schemeClr val="tx1"/>
                </a:solidFill>
                <a:latin typeface="Segoe UI Light" charset="0"/>
                <a:ea typeface="Segoe UI Light" charset="0"/>
                <a:cs typeface="Segoe UI Light" charset="0"/>
              </a:defRPr>
            </a:lvl4pPr>
            <a:lvl5pPr>
              <a:defRPr b="0" i="0">
                <a:solidFill>
                  <a:schemeClr val="tx1"/>
                </a:solidFill>
                <a:latin typeface="Segoe UI Light" charset="0"/>
                <a:ea typeface="Segoe UI Light" charset="0"/>
                <a:cs typeface="Segoe UI Light"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p:cNvSpPr>
            <a:spLocks noGrp="1"/>
          </p:cNvSpPr>
          <p:nvPr>
            <p:ph type="sldNum" sz="quarter" idx="12"/>
          </p:nvPr>
        </p:nvSpPr>
        <p:spPr>
          <a:xfrm>
            <a:off x="11227306" y="6356351"/>
            <a:ext cx="496503"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85265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1"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66" indent="0">
              <a:buNone/>
              <a:defRPr/>
            </a:lvl3pPr>
            <a:lvl4pPr marL="447929" indent="0">
              <a:buNone/>
              <a:defRPr/>
            </a:lvl4pPr>
            <a:lvl5pPr marL="67189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76583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_Colo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1" y="1189179"/>
            <a:ext cx="11650488" cy="1985641"/>
          </a:xfrm>
        </p:spPr>
        <p:txBody>
          <a:bodyPr>
            <a:spAutoFit/>
          </a:bodyPr>
          <a:lstStyle>
            <a:lvl1pPr>
              <a:defRPr sz="3526"/>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274926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0"/>
            </a:lvl2pPr>
            <a:lvl3pPr marL="227075" indent="0">
              <a:buNone/>
              <a:tabLst/>
              <a:defRPr sz="1960"/>
            </a:lvl3pPr>
            <a:lvl4pPr marL="451040" indent="0">
              <a:buNone/>
              <a:defRPr/>
            </a:lvl4pPr>
            <a:lvl5pPr marL="67189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4"/>
            </a:lvl1pPr>
            <a:lvl2pPr marL="0" indent="0">
              <a:buNone/>
              <a:defRPr sz="1960"/>
            </a:lvl2pPr>
            <a:lvl3pPr marL="227075" indent="0">
              <a:buNone/>
              <a:tabLst/>
              <a:defRPr sz="1960"/>
            </a:lvl3pPr>
            <a:lvl4pPr marL="451040" indent="0">
              <a:buNone/>
              <a:defRPr/>
            </a:lvl4pPr>
            <a:lvl5pPr marL="67189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5916599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3" y="1189176"/>
            <a:ext cx="5377147" cy="2377940"/>
          </a:xfrm>
        </p:spPr>
        <p:txBody>
          <a:bodyPr wrap="square">
            <a:spAutoFit/>
          </a:bodyPr>
          <a:lstStyle>
            <a:lvl1pPr marL="281511" indent="-281511">
              <a:spcBef>
                <a:spcPts val="1200"/>
              </a:spcBef>
              <a:buClr>
                <a:schemeClr val="tx1"/>
              </a:buClr>
              <a:buFont typeface="Arial" pitchFamily="34" charset="0"/>
              <a:buChar char="•"/>
              <a:defRPr sz="3134"/>
            </a:lvl1pPr>
            <a:lvl2pPr marL="520396" indent="-228466">
              <a:defRPr sz="2352"/>
            </a:lvl2pPr>
            <a:lvl3pPr marL="685400" indent="-165005">
              <a:tabLst/>
              <a:defRPr sz="1960"/>
            </a:lvl3pPr>
            <a:lvl4pPr marL="863095" indent="-177697">
              <a:defRPr/>
            </a:lvl4pPr>
            <a:lvl5pPr marL="1028098" indent="-1650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11" indent="-281511">
              <a:spcBef>
                <a:spcPts val="1200"/>
              </a:spcBef>
              <a:buClr>
                <a:schemeClr val="tx1"/>
              </a:buClr>
              <a:buFont typeface="Arial" pitchFamily="34" charset="0"/>
              <a:buChar char="•"/>
              <a:defRPr sz="3134"/>
            </a:lvl1pPr>
            <a:lvl2pPr marL="520396" indent="-228466">
              <a:defRPr sz="2352"/>
            </a:lvl2pPr>
            <a:lvl3pPr marL="685400" indent="-165005">
              <a:tabLst/>
              <a:defRPr sz="1960"/>
            </a:lvl3pPr>
            <a:lvl4pPr marL="863095" indent="-177697">
              <a:defRPr/>
            </a:lvl4pPr>
            <a:lvl5pPr marL="1028098" indent="-16500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471505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_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4268844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_Accen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2084174"/>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226398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_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2084174"/>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779308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_Accent 5">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2084174"/>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9915067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_Accent 6">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2084174"/>
            <a:ext cx="11650488" cy="1158793"/>
          </a:xfrm>
          <a:noFill/>
        </p:spPr>
        <p:txBody>
          <a:bodyPr tIns="91440" bIns="91440" anchor="t" anchorCtr="0">
            <a:spAutoFit/>
          </a:bodyPr>
          <a:lstStyle>
            <a:lvl1pPr>
              <a:defRPr sz="7053"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05336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3"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26782346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urora - Title Only">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1"/>
            <a:ext cx="495527" cy="365125"/>
          </a:xfrm>
          <a:prstGeom prst="rect">
            <a:avLst/>
          </a:prstGeom>
        </p:spPr>
        <p:txBody>
          <a:bodyPr/>
          <a:lstStyle>
            <a:lvl1pPr>
              <a:defRPr>
                <a:solidFill>
                  <a:schemeClr val="tx1">
                    <a:lumMod val="65000"/>
                    <a:lumOff val="35000"/>
                  </a:schemeClr>
                </a:solidFill>
              </a:defRPr>
            </a:lvl1pPr>
          </a:lstStyle>
          <a:p>
            <a:fld id="{3847DB54-D037-B84F-B6F1-2E8DA40D09AD}" type="slidenum">
              <a:rPr lang="en-US" smtClean="0"/>
              <a:pPr/>
              <a:t>‹#›</a:t>
            </a:fld>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6010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597">
          <p15:clr>
            <a:srgbClr val="FBAE40"/>
          </p15:clr>
        </p15:guide>
        <p15:guide id="4" pos="7083">
          <p15:clr>
            <a:srgbClr val="FBAE40"/>
          </p15:clr>
        </p15:guide>
        <p15:guide id="5" orient="horz" pos="119">
          <p15:clr>
            <a:srgbClr val="FBAE40"/>
          </p15:clr>
        </p15:guide>
        <p15:guide id="6" orient="horz" pos="3929">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_Accent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380293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_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25919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_Accen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46283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_Accent 6">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437173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_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7" tIns="45697" rIns="45697" bIns="45697" numCol="1" spcCol="0" rtlCol="0" fromWordArt="0" anchor="ctr" anchorCtr="0" forceAA="0" compatLnSpc="1">
            <a:prstTxWarp prst="textNoShape">
              <a:avLst/>
            </a:prstTxWarp>
            <a:noAutofit/>
          </a:bodyPr>
          <a:lstStyle/>
          <a:p>
            <a:pPr algn="ctr" defTabSz="913565"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7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04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6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05508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187" tIns="143349" rIns="179187" bIns="143349" numCol="1" anchor="t" anchorCtr="0" compatLnSpc="1">
            <a:prstTxWarp prst="textNoShape">
              <a:avLst/>
            </a:prstTxWarp>
            <a:spAutoFit/>
          </a:bodyPr>
          <a:lstStyle/>
          <a:p>
            <a:pPr defTabSz="913387"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085" y="3083655"/>
            <a:ext cx="3223021" cy="690695"/>
          </a:xfrm>
          <a:prstGeom prst="rect">
            <a:avLst/>
          </a:prstGeom>
        </p:spPr>
      </p:pic>
    </p:spTree>
    <p:extLst>
      <p:ext uri="{BB962C8B-B14F-4D97-AF65-F5344CB8AC3E}">
        <p14:creationId xmlns:p14="http://schemas.microsoft.com/office/powerpoint/2010/main" val="227130698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934861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C939C40-7ED1-4034-947E-783F823E1E1B}" type="datetimeFigureOut">
              <a:rPr lang="en-US" smtClean="0"/>
              <a:t>5/28/2022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61138F-B955-46B1-93CD-63A17045C897}" type="slidenum">
              <a:rPr lang="en-US" smtClean="0"/>
              <a:t>‹#›</a:t>
            </a:fld>
            <a:endParaRPr lang="en-US"/>
          </a:p>
        </p:txBody>
      </p:sp>
    </p:spTree>
    <p:extLst>
      <p:ext uri="{BB962C8B-B14F-4D97-AF65-F5344CB8AC3E}">
        <p14:creationId xmlns:p14="http://schemas.microsoft.com/office/powerpoint/2010/main" val="42527265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7869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2" y="1189180"/>
            <a:ext cx="11650488" cy="1989327"/>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20" indent="0">
              <a:buNone/>
              <a:defRPr/>
            </a:lvl3pPr>
            <a:lvl4pPr marL="447837" indent="0">
              <a:buNone/>
              <a:defRPr/>
            </a:lvl4pPr>
            <a:lvl5pPr marL="67175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32920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SectionTitle_4">
    <p:spTree>
      <p:nvGrpSpPr>
        <p:cNvPr id="1" name=""/>
        <p:cNvGrpSpPr/>
        <p:nvPr/>
      </p:nvGrpSpPr>
      <p:grpSpPr>
        <a:xfrm>
          <a:off x="0" y="0"/>
          <a:ext cx="0" cy="0"/>
          <a:chOff x="0" y="0"/>
          <a:chExt cx="0" cy="0"/>
        </a:xfrm>
      </p:grpSpPr>
      <p:sp>
        <p:nvSpPr>
          <p:cNvPr id="6" name="Rectangle 5"/>
          <p:cNvSpPr/>
          <p:nvPr userDrawn="1"/>
        </p:nvSpPr>
        <p:spPr>
          <a:xfrm>
            <a:off x="3" y="6055546"/>
            <a:ext cx="12188824" cy="8052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a:p>
        </p:txBody>
      </p:sp>
      <p:sp>
        <p:nvSpPr>
          <p:cNvPr id="7" name="Rectangle 6"/>
          <p:cNvSpPr/>
          <p:nvPr userDrawn="1"/>
        </p:nvSpPr>
        <p:spPr>
          <a:xfrm>
            <a:off x="345535" y="366132"/>
            <a:ext cx="11487885" cy="6174690"/>
          </a:xfrm>
          <a:prstGeom prst="rect">
            <a:avLst/>
          </a:prstGeom>
          <a:solidFill>
            <a:srgbClr val="005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dirty="0"/>
          </a:p>
        </p:txBody>
      </p:sp>
      <p:sp>
        <p:nvSpPr>
          <p:cNvPr id="2" name="Title 1"/>
          <p:cNvSpPr>
            <a:spLocks noGrp="1"/>
          </p:cNvSpPr>
          <p:nvPr>
            <p:ph type="title"/>
          </p:nvPr>
        </p:nvSpPr>
        <p:spPr>
          <a:xfrm>
            <a:off x="777557" y="2877971"/>
            <a:ext cx="10969943" cy="1143000"/>
          </a:xfrm>
          <a:prstGeom prst="rect">
            <a:avLst/>
          </a:prstGeom>
        </p:spPr>
        <p:txBody>
          <a:bodyPr/>
          <a:lstStyle/>
          <a:p>
            <a:r>
              <a:rPr lang="en-US" dirty="0"/>
              <a:t>Click to edit Master title style</a:t>
            </a:r>
          </a:p>
        </p:txBody>
      </p:sp>
      <p:sp>
        <p:nvSpPr>
          <p:cNvPr id="5" name="Rectangle 4"/>
          <p:cNvSpPr/>
          <p:nvPr userDrawn="1"/>
        </p:nvSpPr>
        <p:spPr>
          <a:xfrm>
            <a:off x="649" y="381000"/>
            <a:ext cx="75554"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30"/>
          </a:p>
        </p:txBody>
      </p:sp>
      <p:pic>
        <p:nvPicPr>
          <p:cNvPr id="8" name="Picture 7" descr="AvanadeLogoNoTM_AWColor_RGB.png">
            <a:extLst>
              <a:ext uri="{FF2B5EF4-FFF2-40B4-BE49-F238E27FC236}">
                <a16:creationId xmlns:a16="http://schemas.microsoft.com/office/drawing/2014/main" id="{22F47CB5-E6C7-438D-89CC-CEB0AB5F847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420" y="6069205"/>
            <a:ext cx="1494544" cy="548639"/>
          </a:xfrm>
          <a:prstGeom prst="rect">
            <a:avLst/>
          </a:prstGeom>
        </p:spPr>
      </p:pic>
    </p:spTree>
    <p:extLst>
      <p:ext uri="{BB962C8B-B14F-4D97-AF65-F5344CB8AC3E}">
        <p14:creationId xmlns:p14="http://schemas.microsoft.com/office/powerpoint/2010/main" val="199067291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932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3" y="1189181"/>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879" indent="0">
              <a:buNone/>
              <a:defRPr/>
            </a:lvl3pPr>
            <a:lvl4pPr marL="447758" indent="0">
              <a:buNone/>
              <a:defRPr/>
            </a:lvl4pPr>
            <a:lvl5pPr marL="6716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2763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Interior3">
    <p:bg>
      <p:bgPr>
        <a:solidFill>
          <a:srgbClr val="0072C6"/>
        </a:solidFill>
        <a:effectLst/>
      </p:bgPr>
    </p:bg>
    <p:spTree>
      <p:nvGrpSpPr>
        <p:cNvPr id="1" name=""/>
        <p:cNvGrpSpPr/>
        <p:nvPr/>
      </p:nvGrpSpPr>
      <p:grpSpPr>
        <a:xfrm>
          <a:off x="0" y="0"/>
          <a:ext cx="0" cy="0"/>
          <a:chOff x="0" y="0"/>
          <a:chExt cx="0" cy="0"/>
        </a:xfrm>
      </p:grpSpPr>
      <p:sp>
        <p:nvSpPr>
          <p:cNvPr id="23" name="Content Placeholder 2"/>
          <p:cNvSpPr>
            <a:spLocks noGrp="1"/>
          </p:cNvSpPr>
          <p:nvPr>
            <p:ph idx="1" hasCustomPrompt="1"/>
          </p:nvPr>
        </p:nvSpPr>
        <p:spPr>
          <a:xfrm>
            <a:off x="0" y="1237242"/>
            <a:ext cx="6094413" cy="2441627"/>
          </a:xfrm>
          <a:prstGeom prst="rect">
            <a:avLst/>
          </a:prstGeom>
        </p:spPr>
        <p:txBody>
          <a:bodyPr lIns="182880" tIns="182880" rIns="182880" bIns="182880"/>
          <a:lstStyle>
            <a:lvl1pPr marL="0" indent="0">
              <a:spcBef>
                <a:spcPts val="1333"/>
              </a:spcBef>
              <a:buFont typeface="Arial"/>
              <a:buNone/>
              <a:defRPr sz="3199" baseline="0">
                <a:solidFill>
                  <a:schemeClr val="tx1"/>
                </a:solidFill>
                <a:latin typeface="Segoe UI Light"/>
                <a:cs typeface="Segoe UI Light"/>
              </a:defRPr>
            </a:lvl1pPr>
            <a:lvl2pPr marL="883252" indent="-456855">
              <a:spcBef>
                <a:spcPts val="1333"/>
              </a:spcBef>
              <a:buFont typeface="Arial" panose="020B0604020202020204" pitchFamily="34" charset="0"/>
              <a:buChar char="•"/>
              <a:defRPr sz="3199">
                <a:solidFill>
                  <a:schemeClr val="bg1"/>
                </a:solidFill>
                <a:latin typeface="Segoe UI Light"/>
                <a:cs typeface="Segoe UI Light"/>
              </a:defRPr>
            </a:lvl2pPr>
            <a:lvl3pPr marL="1218279">
              <a:spcBef>
                <a:spcPts val="1333"/>
              </a:spcBef>
              <a:buFont typeface="Arial"/>
              <a:buChar char="•"/>
              <a:defRPr sz="2930">
                <a:solidFill>
                  <a:schemeClr val="bg1"/>
                </a:solidFill>
                <a:latin typeface="Segoe UI Light"/>
                <a:cs typeface="Segoe UI Light"/>
              </a:defRPr>
            </a:lvl3pPr>
            <a:lvl4pPr marL="1705591">
              <a:spcBef>
                <a:spcPts val="1333"/>
              </a:spcBef>
              <a:buFont typeface="Arial"/>
              <a:buChar char="•"/>
              <a:defRPr sz="2664" baseline="0">
                <a:solidFill>
                  <a:schemeClr val="bg1"/>
                </a:solidFill>
                <a:latin typeface="Segoe UI Light"/>
                <a:cs typeface="Segoe UI Light"/>
              </a:defRPr>
            </a:lvl4pPr>
            <a:lvl5pPr marL="1949246" indent="243658">
              <a:spcBef>
                <a:spcPts val="1333"/>
              </a:spcBef>
              <a:buFont typeface="Arial"/>
              <a:buChar char="•"/>
              <a:tabLst>
                <a:tab pos="2134105" algn="l"/>
              </a:tabLst>
              <a:defRPr sz="2399"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24" name="Content Placeholder 2"/>
          <p:cNvSpPr>
            <a:spLocks noGrp="1"/>
          </p:cNvSpPr>
          <p:nvPr>
            <p:ph idx="10" hasCustomPrompt="1"/>
          </p:nvPr>
        </p:nvSpPr>
        <p:spPr>
          <a:xfrm>
            <a:off x="6094412" y="1229912"/>
            <a:ext cx="6094413" cy="2441627"/>
          </a:xfrm>
          <a:prstGeom prst="rect">
            <a:avLst/>
          </a:prstGeom>
        </p:spPr>
        <p:txBody>
          <a:bodyPr lIns="182880" tIns="182880" rIns="182880" bIns="182880"/>
          <a:lstStyle>
            <a:lvl1pPr marL="0" indent="0">
              <a:spcBef>
                <a:spcPts val="1333"/>
              </a:spcBef>
              <a:buFont typeface="Arial"/>
              <a:buNone/>
              <a:defRPr sz="3199" baseline="0">
                <a:solidFill>
                  <a:schemeClr val="tx1"/>
                </a:solidFill>
                <a:latin typeface="Segoe UI Light"/>
                <a:cs typeface="Segoe UI Light"/>
              </a:defRPr>
            </a:lvl1pPr>
            <a:lvl2pPr marL="883252" indent="-456855">
              <a:spcBef>
                <a:spcPts val="1333"/>
              </a:spcBef>
              <a:buFont typeface="Arial" panose="020B0604020202020204" pitchFamily="34" charset="0"/>
              <a:buChar char="•"/>
              <a:defRPr sz="3199">
                <a:solidFill>
                  <a:schemeClr val="bg1"/>
                </a:solidFill>
                <a:latin typeface="Segoe UI Light"/>
                <a:cs typeface="Segoe UI Light"/>
              </a:defRPr>
            </a:lvl2pPr>
            <a:lvl3pPr marL="1218279">
              <a:spcBef>
                <a:spcPts val="1333"/>
              </a:spcBef>
              <a:buFont typeface="Arial"/>
              <a:buChar char="•"/>
              <a:defRPr sz="2930">
                <a:solidFill>
                  <a:schemeClr val="bg1"/>
                </a:solidFill>
                <a:latin typeface="Segoe UI Light"/>
                <a:cs typeface="Segoe UI Light"/>
              </a:defRPr>
            </a:lvl3pPr>
            <a:lvl4pPr marL="1705591">
              <a:spcBef>
                <a:spcPts val="1333"/>
              </a:spcBef>
              <a:buFont typeface="Arial"/>
              <a:buChar char="•"/>
              <a:defRPr sz="2664" baseline="0">
                <a:solidFill>
                  <a:schemeClr val="bg1"/>
                </a:solidFill>
                <a:latin typeface="Segoe UI Light"/>
                <a:cs typeface="Segoe UI Light"/>
              </a:defRPr>
            </a:lvl4pPr>
            <a:lvl5pPr marL="1949246" indent="243658">
              <a:spcBef>
                <a:spcPts val="1333"/>
              </a:spcBef>
              <a:buFont typeface="Arial"/>
              <a:buChar char="•"/>
              <a:tabLst>
                <a:tab pos="2134105" algn="l"/>
              </a:tabLst>
              <a:defRPr sz="2399" baseline="0">
                <a:solidFill>
                  <a:schemeClr val="bg1"/>
                </a:solidFill>
                <a:latin typeface="Segoe UI Light"/>
                <a:cs typeface="Segoe UI Light"/>
              </a:defRPr>
            </a:lvl5pPr>
          </a:lstStyle>
          <a:p>
            <a:pPr lvl="1"/>
            <a:r>
              <a:rPr lang="en-US" dirty="0"/>
              <a:t>Bullet first level</a:t>
            </a:r>
          </a:p>
          <a:p>
            <a:pPr lvl="2"/>
            <a:r>
              <a:rPr lang="en-US" dirty="0"/>
              <a:t>Bullet second level</a:t>
            </a:r>
          </a:p>
          <a:p>
            <a:pPr lvl="3"/>
            <a:r>
              <a:rPr lang="en-US" dirty="0"/>
              <a:t>Bullet third level</a:t>
            </a:r>
          </a:p>
          <a:p>
            <a:pPr lvl="4"/>
            <a:r>
              <a:rPr lang="en-US" dirty="0"/>
              <a:t>Bullet fourth level</a:t>
            </a:r>
          </a:p>
        </p:txBody>
      </p:sp>
      <p:sp>
        <p:nvSpPr>
          <p:cNvPr id="9" name="TextBox 8"/>
          <p:cNvSpPr txBox="1"/>
          <p:nvPr userDrawn="1"/>
        </p:nvSpPr>
        <p:spPr>
          <a:xfrm>
            <a:off x="264709" y="6461377"/>
            <a:ext cx="1684428" cy="164019"/>
          </a:xfrm>
          <a:prstGeom prst="rect">
            <a:avLst/>
          </a:prstGeom>
          <a:noFill/>
        </p:spPr>
        <p:txBody>
          <a:bodyPr wrap="square" lIns="0" tIns="0" rIns="0" bIns="0" rtlCol="0" anchor="t">
            <a:spAutoFit/>
          </a:bodyPr>
          <a:lstStyle/>
          <a:p>
            <a:pPr algn="l"/>
            <a:r>
              <a:rPr lang="en-US" sz="1066" dirty="0">
                <a:solidFill>
                  <a:schemeClr val="bg1"/>
                </a:solidFill>
                <a:latin typeface="Segoe UI"/>
                <a:cs typeface="Segoe UI"/>
              </a:rPr>
              <a:t>Microsoft Confidential</a:t>
            </a:r>
          </a:p>
        </p:txBody>
      </p:sp>
      <p:sp>
        <p:nvSpPr>
          <p:cNvPr id="10" name="Title 1"/>
          <p:cNvSpPr>
            <a:spLocks noGrp="1" noChangeAspect="1"/>
          </p:cNvSpPr>
          <p:nvPr>
            <p:ph type="title"/>
          </p:nvPr>
        </p:nvSpPr>
        <p:spPr>
          <a:xfrm>
            <a:off x="138985" y="0"/>
            <a:ext cx="12049840" cy="1211893"/>
          </a:xfrm>
          <a:prstGeom prst="rect">
            <a:avLst/>
          </a:prstGeom>
        </p:spPr>
        <p:txBody>
          <a:bodyPr lIns="91440" tIns="91440" bIns="91440" anchor="ctr"/>
          <a:lstStyle>
            <a:lvl1pPr algn="l">
              <a:defRPr sz="5330">
                <a:solidFill>
                  <a:srgbClr val="FFFFFF"/>
                </a:solidFill>
                <a:latin typeface="Segoe UI Light"/>
                <a:cs typeface="Segoe UI Light"/>
              </a:defRPr>
            </a:lvl1pPr>
          </a:lstStyle>
          <a:p>
            <a:r>
              <a:rPr lang="en-US"/>
              <a:t>Click to edit Master title style</a:t>
            </a:r>
            <a:endParaRPr lang="en-US" dirty="0"/>
          </a:p>
        </p:txBody>
      </p:sp>
    </p:spTree>
    <p:extLst>
      <p:ext uri="{BB962C8B-B14F-4D97-AF65-F5344CB8AC3E}">
        <p14:creationId xmlns:p14="http://schemas.microsoft.com/office/powerpoint/2010/main" val="3336475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3"/>
            </a:lvl1pPr>
          </a:lstStyle>
          <a:p>
            <a:r>
              <a:rPr lang="en-US"/>
              <a:t>Click to edit Master title style</a:t>
            </a:r>
          </a:p>
        </p:txBody>
      </p:sp>
      <p:sp>
        <p:nvSpPr>
          <p:cNvPr id="3" name="Subtitle 2"/>
          <p:cNvSpPr>
            <a:spLocks noGrp="1"/>
          </p:cNvSpPr>
          <p:nvPr>
            <p:ph type="subTitle" idx="1"/>
          </p:nvPr>
        </p:nvSpPr>
        <p:spPr>
          <a:xfrm>
            <a:off x="1523603" y="3602038"/>
            <a:ext cx="9141619" cy="513510"/>
          </a:xfrm>
        </p:spPr>
        <p:txBody>
          <a:bodyPr/>
          <a:lstStyle>
            <a:lvl1pPr marL="0" indent="0" algn="ctr">
              <a:buNone/>
              <a:defRPr sz="2399"/>
            </a:lvl1pPr>
            <a:lvl2pPr marL="456844" indent="0" algn="ctr">
              <a:buNone/>
              <a:defRPr sz="1999"/>
            </a:lvl2pPr>
            <a:lvl3pPr marL="913687" indent="0" algn="ctr">
              <a:buNone/>
              <a:defRPr sz="1799"/>
            </a:lvl3pPr>
            <a:lvl4pPr marL="1370531" indent="0" algn="ctr">
              <a:buNone/>
              <a:defRPr sz="1600"/>
            </a:lvl4pPr>
            <a:lvl5pPr marL="1827374" indent="0" algn="ctr">
              <a:buNone/>
              <a:defRPr sz="1600"/>
            </a:lvl5pPr>
            <a:lvl6pPr marL="2284217" indent="0" algn="ctr">
              <a:buNone/>
              <a:defRPr sz="1600"/>
            </a:lvl6pPr>
            <a:lvl7pPr marL="2741061" indent="0" algn="ctr">
              <a:buNone/>
              <a:defRPr sz="1600"/>
            </a:lvl7pPr>
            <a:lvl8pPr marL="3197905" indent="0" algn="ctr">
              <a:buNone/>
              <a:defRPr sz="1600"/>
            </a:lvl8pPr>
            <a:lvl9pPr marL="365474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CDA9CA1-9B42-4012-AAB9-F6E7EBC695DB}"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32843426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CDA9CA1-9B42-4012-AAB9-F6E7EBC695DB}" type="datetimeFigureOut">
              <a:rPr lang="en-US" smtClean="0"/>
              <a:t>5/28/2022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5057DF-175E-497C-9842-5CB973F803C4}" type="slidenum">
              <a:rPr lang="en-US" smtClean="0"/>
              <a:t>‹#›</a:t>
            </a:fld>
            <a:endParaRPr lang="en-US"/>
          </a:p>
        </p:txBody>
      </p:sp>
    </p:spTree>
    <p:extLst>
      <p:ext uri="{BB962C8B-B14F-4D97-AF65-F5344CB8AC3E}">
        <p14:creationId xmlns:p14="http://schemas.microsoft.com/office/powerpoint/2010/main" val="95649161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bg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pic>
        <p:nvPicPr>
          <p:cNvPr id="7" name="Picture 6">
            <a:extLst>
              <a:ext uri="{FF2B5EF4-FFF2-40B4-BE49-F238E27FC236}">
                <a16:creationId xmlns:a16="http://schemas.microsoft.com/office/drawing/2014/main" id="{9997CB8D-36FF-43CF-86DF-54192446E049}"/>
              </a:ext>
            </a:extLst>
          </p:cNvPr>
          <p:cNvPicPr>
            <a:picLocks noChangeAspect="1"/>
          </p:cNvPicPr>
          <p:nvPr userDrawn="1"/>
        </p:nvPicPr>
        <p:blipFill>
          <a:blip r:embed="rId3"/>
          <a:stretch>
            <a:fillRect/>
          </a:stretch>
        </p:blipFill>
        <p:spPr>
          <a:xfrm>
            <a:off x="6485806" y="2084172"/>
            <a:ext cx="5435771" cy="4482760"/>
          </a:xfrm>
          <a:prstGeom prst="rect">
            <a:avLst/>
          </a:prstGeom>
        </p:spPr>
      </p:pic>
      <p:sp>
        <p:nvSpPr>
          <p:cNvPr id="8" name="TextBox 7">
            <a:extLst>
              <a:ext uri="{FF2B5EF4-FFF2-40B4-BE49-F238E27FC236}">
                <a16:creationId xmlns:a16="http://schemas.microsoft.com/office/drawing/2014/main" id="{233C4521-B2BD-4F4A-8089-E40A421A7CA0}"/>
              </a:ext>
            </a:extLst>
          </p:cNvPr>
          <p:cNvSpPr txBox="1"/>
          <p:nvPr userDrawn="1"/>
        </p:nvSpPr>
        <p:spPr>
          <a:xfrm>
            <a:off x="274701" y="2074211"/>
            <a:ext cx="6057086" cy="941520"/>
          </a:xfrm>
          <a:prstGeom prst="rect">
            <a:avLst/>
          </a:prstGeom>
          <a:noFill/>
        </p:spPr>
        <p:txBody>
          <a:bodyPr wrap="none" lIns="179238" tIns="143391" rIns="179238" bIns="143391" rtlCol="0">
            <a:spAutoFit/>
          </a:bodyPr>
          <a:lstStyle/>
          <a:p>
            <a:pPr>
              <a:lnSpc>
                <a:spcPct val="90000"/>
              </a:lnSpc>
              <a:spcAft>
                <a:spcPts val="588"/>
              </a:spcAft>
            </a:pPr>
            <a:r>
              <a:rPr lang="en-US" sz="4704" dirty="0">
                <a:gradFill>
                  <a:gsLst>
                    <a:gs pos="2917">
                      <a:schemeClr val="tx1"/>
                    </a:gs>
                    <a:gs pos="30000">
                      <a:schemeClr val="tx1"/>
                    </a:gs>
                  </a:gsLst>
                  <a:lin ang="5400000" scaled="0"/>
                </a:gradFill>
                <a:latin typeface="+mj-lt"/>
              </a:rPr>
              <a:t>Microsoft Tech Summit</a:t>
            </a:r>
          </a:p>
        </p:txBody>
      </p:sp>
      <p:sp>
        <p:nvSpPr>
          <p:cNvPr id="10" name="TextBox 9">
            <a:extLst>
              <a:ext uri="{FF2B5EF4-FFF2-40B4-BE49-F238E27FC236}">
                <a16:creationId xmlns:a16="http://schemas.microsoft.com/office/drawing/2014/main" id="{15658542-A774-494D-A87E-4B0119BEC501}"/>
              </a:ext>
            </a:extLst>
          </p:cNvPr>
          <p:cNvSpPr txBox="1"/>
          <p:nvPr userDrawn="1"/>
        </p:nvSpPr>
        <p:spPr>
          <a:xfrm>
            <a:off x="274699" y="2745072"/>
            <a:ext cx="5280185" cy="1184133"/>
          </a:xfrm>
          <a:prstGeom prst="rect">
            <a:avLst/>
          </a:prstGeom>
          <a:noFill/>
        </p:spPr>
        <p:txBody>
          <a:bodyPr wrap="none" lIns="179238" tIns="143391" rIns="179238" bIns="143391" rtlCol="0">
            <a:spAutoFit/>
          </a:bodyPr>
          <a:lstStyle/>
          <a:p>
            <a:pPr marL="0" indent="0">
              <a:lnSpc>
                <a:spcPct val="114000"/>
              </a:lnSpc>
              <a:spcAft>
                <a:spcPts val="588"/>
              </a:spcAft>
              <a:buFont typeface="Arial" panose="020B0604020202020204" pitchFamily="34" charset="0"/>
              <a:buNone/>
            </a:pPr>
            <a:r>
              <a:rPr lang="en-US" sz="2548"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Build your cloud skills with the latest</a:t>
            </a:r>
            <a:br>
              <a:rPr lang="en-US" sz="2548"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br>
            <a:r>
              <a:rPr lang="en-US" sz="2548" spc="-29" baseline="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 Azure and Microsoft 365  </a:t>
            </a:r>
          </a:p>
        </p:txBody>
      </p:sp>
    </p:spTree>
    <p:extLst>
      <p:ext uri="{BB962C8B-B14F-4D97-AF65-F5344CB8AC3E}">
        <p14:creationId xmlns:p14="http://schemas.microsoft.com/office/powerpoint/2010/main" val="4246211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232" y="2084187"/>
            <a:ext cx="6273277" cy="1793090"/>
          </a:xfrm>
          <a:noFill/>
        </p:spPr>
        <p:txBody>
          <a:bodyPr lIns="146304" tIns="91440" rIns="146304" bIns="91440" anchor="b" anchorCtr="0"/>
          <a:lstStyle>
            <a:lvl1pPr>
              <a:defRPr sz="470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3" y="3878574"/>
            <a:ext cx="5377086" cy="1792326"/>
          </a:xfrm>
          <a:noFill/>
        </p:spPr>
        <p:txBody>
          <a:bodyPr lIns="164592" tIns="109728" rIns="164592" bIns="109728">
            <a:noAutofit/>
          </a:bodyPr>
          <a:lstStyle>
            <a:lvl1pPr marL="0" indent="0">
              <a:spcBef>
                <a:spcPts val="0"/>
              </a:spcBef>
              <a:buNone/>
              <a:defRPr sz="2744"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pic>
        <p:nvPicPr>
          <p:cNvPr id="7" name="Picture 6">
            <a:extLst>
              <a:ext uri="{FF2B5EF4-FFF2-40B4-BE49-F238E27FC236}">
                <a16:creationId xmlns:a16="http://schemas.microsoft.com/office/drawing/2014/main" id="{6919AEE2-BA39-4A01-8EE0-D03C0F4BB9EA}"/>
              </a:ext>
            </a:extLst>
          </p:cNvPr>
          <p:cNvPicPr>
            <a:picLocks noChangeAspect="1"/>
          </p:cNvPicPr>
          <p:nvPr userDrawn="1"/>
        </p:nvPicPr>
        <p:blipFill>
          <a:blip r:embed="rId3"/>
          <a:stretch>
            <a:fillRect/>
          </a:stretch>
        </p:blipFill>
        <p:spPr>
          <a:xfrm>
            <a:off x="6485806" y="2084172"/>
            <a:ext cx="5435771" cy="4482760"/>
          </a:xfrm>
          <a:prstGeom prst="rect">
            <a:avLst/>
          </a:prstGeom>
        </p:spPr>
      </p:pic>
    </p:spTree>
    <p:extLst>
      <p:ext uri="{BB962C8B-B14F-4D97-AF65-F5344CB8AC3E}">
        <p14:creationId xmlns:p14="http://schemas.microsoft.com/office/powerpoint/2010/main" val="414269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0" y="1189177"/>
            <a:ext cx="11652043" cy="2263268"/>
          </a:xfrm>
        </p:spPr>
        <p:txBody>
          <a:bodyPr>
            <a:spAutoFit/>
          </a:bodyPr>
          <a:lstStyle>
            <a:lvl1pPr marL="0" indent="0">
              <a:buNone/>
              <a:defRPr/>
            </a:lvl1pPr>
            <a:lvl2pPr marL="224030" indent="0">
              <a:buNone/>
              <a:defRPr/>
            </a:lvl2pPr>
            <a:lvl3pPr marL="448059" indent="0">
              <a:buNone/>
              <a:defRPr/>
            </a:lvl3pPr>
            <a:lvl4pPr marL="672088" indent="0">
              <a:buNone/>
              <a:defRPr/>
            </a:lvl4pPr>
            <a:lvl5pPr marL="896117"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7202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233" y="1187645"/>
            <a:ext cx="11652043"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314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0" indent="0">
              <a:spcBef>
                <a:spcPts val="1200"/>
              </a:spcBef>
              <a:buClr>
                <a:schemeClr val="tx1"/>
              </a:buClr>
              <a:buFont typeface="Wingdings" panose="05000000000000000000" pitchFamily="2" charset="2"/>
              <a:buNone/>
              <a:defRPr sz="2940" b="0">
                <a:latin typeface="+mn-lt"/>
              </a:defRPr>
            </a:lvl1pPr>
            <a:lvl2pPr marL="250478" indent="0">
              <a:buFont typeface="Wingdings" panose="05000000000000000000" pitchFamily="2" charset="2"/>
              <a:buNone/>
              <a:defRPr sz="2352" b="0"/>
            </a:lvl2pPr>
            <a:lvl3pPr marL="441835" indent="0">
              <a:buFont typeface="Wingdings" panose="05000000000000000000" pitchFamily="2" charset="2"/>
              <a:buNone/>
              <a:tabLst/>
              <a:defRPr sz="2156" b="0"/>
            </a:lvl3pPr>
            <a:lvl4pPr marL="639416" indent="0">
              <a:buFont typeface="Wingdings" panose="05000000000000000000" pitchFamily="2" charset="2"/>
              <a:buNone/>
              <a:defRPr sz="2156" b="0"/>
            </a:lvl4pPr>
            <a:lvl5pPr marL="836999" indent="0">
              <a:buFont typeface="Wingdings" panose="05000000000000000000" pitchFamily="2" charset="2"/>
              <a:buNone/>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7645"/>
            <a:ext cx="5377147" cy="2082207"/>
          </a:xfrm>
        </p:spPr>
        <p:txBody>
          <a:bodyPr wrap="square">
            <a:spAutoFit/>
          </a:bodyPr>
          <a:lstStyle>
            <a:lvl1pPr marL="0" indent="0">
              <a:spcBef>
                <a:spcPts val="1200"/>
              </a:spcBef>
              <a:buClr>
                <a:schemeClr val="tx1"/>
              </a:buClr>
              <a:buFont typeface="Arial" panose="020B0604020202020204" pitchFamily="34" charset="0"/>
              <a:buNone/>
              <a:defRPr lang="en-US" sz="2940" b="0" kern="1200" spc="0" baseline="0" dirty="0">
                <a:gradFill>
                  <a:gsLst>
                    <a:gs pos="1250">
                      <a:schemeClr val="tx1"/>
                    </a:gs>
                    <a:gs pos="100000">
                      <a:schemeClr val="tx1"/>
                    </a:gs>
                  </a:gsLst>
                  <a:lin ang="5400000" scaled="0"/>
                </a:gradFill>
                <a:latin typeface="+mn-lt"/>
                <a:ea typeface="+mn-ea"/>
                <a:cs typeface="+mn-cs"/>
              </a:defRPr>
            </a:lvl1pPr>
            <a:lvl2pPr marL="250478" indent="0">
              <a:buFont typeface="Arial" panose="020B0604020202020204" pitchFamily="34" charset="0"/>
              <a:buNone/>
              <a:defRPr lang="en-US" sz="2352" b="0" kern="1200" spc="0" baseline="0" dirty="0">
                <a:gradFill>
                  <a:gsLst>
                    <a:gs pos="1250">
                      <a:schemeClr val="tx1"/>
                    </a:gs>
                    <a:gs pos="100000">
                      <a:schemeClr val="tx1"/>
                    </a:gs>
                  </a:gsLst>
                  <a:lin ang="5400000" scaled="0"/>
                </a:gradFill>
                <a:latin typeface="+mn-lt"/>
                <a:ea typeface="+mn-ea"/>
                <a:cs typeface="+mn-cs"/>
              </a:defRPr>
            </a:lvl2pPr>
            <a:lvl3pPr marL="441835"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3pPr>
            <a:lvl4pPr marL="639416" indent="0">
              <a:buFont typeface="Arial" panose="020B0604020202020204" pitchFamily="34" charset="0"/>
              <a:buNone/>
              <a:defRPr lang="en-US" sz="2156" b="0" kern="1200" spc="0" baseline="0" dirty="0">
                <a:gradFill>
                  <a:gsLst>
                    <a:gs pos="1250">
                      <a:schemeClr val="tx1"/>
                    </a:gs>
                    <a:gs pos="100000">
                      <a:schemeClr val="tx1"/>
                    </a:gs>
                  </a:gsLst>
                  <a:lin ang="5400000" scaled="0"/>
                </a:gradFill>
                <a:latin typeface="+mn-lt"/>
                <a:ea typeface="+mn-ea"/>
                <a:cs typeface="+mn-cs"/>
              </a:defRPr>
            </a:lvl4pPr>
            <a:lvl5pPr marL="836999" indent="0">
              <a:buFont typeface="Arial" panose="020B0604020202020204" pitchFamily="34" charset="0"/>
              <a:buNone/>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504066" marR="0" lvl="0" indent="-504066" algn="l" defTabSz="914093"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536" marR="0" lvl="1" indent="-448059" algn="l" defTabSz="914093" rtl="0" eaLnBrk="1" fontAlgn="auto" latinLnBrk="0" hangingPunct="1">
              <a:lnSpc>
                <a:spcPct val="90000"/>
              </a:lnSpc>
              <a:spcBef>
                <a:spcPct val="20000"/>
              </a:spcBef>
              <a:spcAft>
                <a:spcPts val="0"/>
              </a:spcAft>
              <a:buClrTx/>
              <a:buSzPct val="90000"/>
              <a:tabLst/>
            </a:pPr>
            <a:r>
              <a:rPr lang="en-US" dirty="0"/>
              <a:t>Second level</a:t>
            </a:r>
          </a:p>
          <a:p>
            <a:pPr marL="889894" marR="0" lvl="2" indent="-448059" algn="l" defTabSz="914093" rtl="0" eaLnBrk="1" fontAlgn="auto" latinLnBrk="0" hangingPunct="1">
              <a:lnSpc>
                <a:spcPct val="90000"/>
              </a:lnSpc>
              <a:spcBef>
                <a:spcPct val="20000"/>
              </a:spcBef>
              <a:spcAft>
                <a:spcPts val="0"/>
              </a:spcAft>
              <a:buClrTx/>
              <a:buSzPct val="90000"/>
              <a:tabLst/>
            </a:pPr>
            <a:r>
              <a:rPr lang="en-US" dirty="0"/>
              <a:t>Third level</a:t>
            </a:r>
          </a:p>
          <a:p>
            <a:pPr marL="1087476" marR="0" lvl="3" indent="-448059" algn="l" defTabSz="914093" rtl="0" eaLnBrk="1" fontAlgn="auto" latinLnBrk="0" hangingPunct="1">
              <a:lnSpc>
                <a:spcPct val="90000"/>
              </a:lnSpc>
              <a:spcBef>
                <a:spcPct val="20000"/>
              </a:spcBef>
              <a:spcAft>
                <a:spcPts val="0"/>
              </a:spcAft>
              <a:buClrTx/>
              <a:buSzPct val="90000"/>
              <a:tabLst/>
            </a:pPr>
            <a:r>
              <a:rPr lang="en-US" dirty="0"/>
              <a:t>Fourth level</a:t>
            </a:r>
          </a:p>
          <a:p>
            <a:pPr marL="1285057" marR="0" lvl="4" indent="-448059" algn="l" defTabSz="91409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572383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1488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171" y="1187644"/>
            <a:ext cx="5377147" cy="2115402"/>
          </a:xfrm>
        </p:spPr>
        <p:txBody>
          <a:bodyPr wrap="square">
            <a:spAutoFit/>
          </a:bodyPr>
          <a:lstStyle>
            <a:lvl1pPr marL="227141" indent="-227141">
              <a:spcBef>
                <a:spcPts val="1200"/>
              </a:spcBef>
              <a:buClr>
                <a:schemeClr val="tx1"/>
              </a:buClr>
              <a:buFont typeface="Wingdings" panose="05000000000000000000" pitchFamily="2" charset="2"/>
              <a:buChar char=""/>
              <a:defRPr sz="2940" b="0">
                <a:latin typeface="+mn-lt"/>
              </a:defRPr>
            </a:lvl1pPr>
            <a:lvl2pPr marL="418499" indent="-168022">
              <a:buFont typeface="Wingdings" panose="05000000000000000000" pitchFamily="2" charset="2"/>
              <a:buChar char=""/>
              <a:defRPr sz="2352" b="0"/>
            </a:lvl2pPr>
            <a:lvl3pPr marL="626972" indent="-185135">
              <a:buFont typeface="Wingdings" panose="05000000000000000000" pitchFamily="2" charset="2"/>
              <a:buChar char=""/>
              <a:tabLst/>
              <a:defRPr sz="2156" b="0"/>
            </a:lvl3pPr>
            <a:lvl4pPr marL="812106" indent="-172690">
              <a:buFont typeface="Wingdings" panose="05000000000000000000" pitchFamily="2" charset="2"/>
              <a:buChar char=""/>
              <a:defRPr sz="2156" b="0"/>
            </a:lvl4pPr>
            <a:lvl5pPr marL="1003465" indent="-166467">
              <a:buFont typeface="Wingdings" panose="05000000000000000000" pitchFamily="2" charset="2"/>
              <a:buChar char=""/>
              <a:tabLst/>
              <a:defRPr sz="2156"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7645"/>
            <a:ext cx="5377147" cy="2082207"/>
          </a:xfrm>
        </p:spPr>
        <p:txBody>
          <a:bodyPr wrap="square">
            <a:spAutoFit/>
          </a:bodyPr>
          <a:lstStyle>
            <a:lvl1pPr marL="281592" indent="-281592">
              <a:spcBef>
                <a:spcPts val="1200"/>
              </a:spcBef>
              <a:buClr>
                <a:schemeClr val="tx1"/>
              </a:buClr>
              <a:buFont typeface="Arial" pitchFamily="34" charset="0"/>
              <a:buChar char="•"/>
              <a:defRPr lang="en-US" sz="2940" b="0" kern="1200" spc="0" baseline="0" dirty="0">
                <a:gradFill>
                  <a:gsLst>
                    <a:gs pos="1250">
                      <a:schemeClr val="tx1"/>
                    </a:gs>
                    <a:gs pos="100000">
                      <a:schemeClr val="tx1"/>
                    </a:gs>
                  </a:gsLst>
                  <a:lin ang="5400000" scaled="0"/>
                </a:gradFill>
                <a:latin typeface="+mn-lt"/>
                <a:ea typeface="+mn-ea"/>
                <a:cs typeface="+mn-cs"/>
              </a:defRPr>
            </a:lvl1pPr>
            <a:lvl2pPr marL="586522" indent="-336044">
              <a:defRPr lang="en-US" sz="2352" b="0" kern="1200" spc="0" baseline="0" dirty="0">
                <a:gradFill>
                  <a:gsLst>
                    <a:gs pos="1250">
                      <a:schemeClr val="tx1"/>
                    </a:gs>
                    <a:gs pos="100000">
                      <a:schemeClr val="tx1"/>
                    </a:gs>
                  </a:gsLst>
                  <a:lin ang="5400000" scaled="0"/>
                </a:gradFill>
                <a:latin typeface="+mn-lt"/>
                <a:ea typeface="+mn-ea"/>
                <a:cs typeface="+mn-cs"/>
              </a:defRPr>
            </a:lvl2pPr>
            <a:lvl3pPr marL="777880" indent="-336044">
              <a:tabLst/>
              <a:defRPr lang="en-US" sz="2156" b="0" kern="1200" spc="0" baseline="0" dirty="0">
                <a:gradFill>
                  <a:gsLst>
                    <a:gs pos="1250">
                      <a:schemeClr val="tx1"/>
                    </a:gs>
                    <a:gs pos="100000">
                      <a:schemeClr val="tx1"/>
                    </a:gs>
                  </a:gsLst>
                  <a:lin ang="5400000" scaled="0"/>
                </a:gradFill>
                <a:latin typeface="+mn-lt"/>
                <a:ea typeface="+mn-ea"/>
                <a:cs typeface="+mn-cs"/>
              </a:defRPr>
            </a:lvl3pPr>
            <a:lvl4pPr marL="975460" indent="-336044">
              <a:defRPr lang="en-US" sz="2156" b="0" kern="1200" spc="0" baseline="0" dirty="0">
                <a:gradFill>
                  <a:gsLst>
                    <a:gs pos="1250">
                      <a:schemeClr val="tx1"/>
                    </a:gs>
                    <a:gs pos="100000">
                      <a:schemeClr val="tx1"/>
                    </a:gs>
                  </a:gsLst>
                  <a:lin ang="5400000" scaled="0"/>
                </a:gradFill>
                <a:latin typeface="+mn-lt"/>
                <a:ea typeface="+mn-ea"/>
                <a:cs typeface="+mn-cs"/>
              </a:defRPr>
            </a:lvl4pPr>
            <a:lvl5pPr marL="1173043" indent="-336044">
              <a:tabLst/>
              <a:defRPr lang="en-US" sz="2156" b="0" kern="1200" spc="0" baseline="0" dirty="0">
                <a:gradFill>
                  <a:gsLst>
                    <a:gs pos="1250">
                      <a:schemeClr val="tx1"/>
                    </a:gs>
                    <a:gs pos="100000">
                      <a:schemeClr val="tx1"/>
                    </a:gs>
                  </a:gsLst>
                  <a:lin ang="5400000" scaled="0"/>
                </a:gradFill>
                <a:latin typeface="+mn-lt"/>
                <a:ea typeface="+mn-ea"/>
                <a:cs typeface="+mn-cs"/>
              </a:defRPr>
            </a:lvl5pPr>
          </a:lstStyle>
          <a:p>
            <a:pPr marL="227141" marR="0" lvl="0" indent="-227141" algn="l" defTabSz="914093"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499" marR="0" lvl="1" indent="-168022"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6972" marR="0" lvl="2" indent="-185135"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106" marR="0" lvl="3" indent="-17269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465" marR="0" lvl="4" indent="-166467"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88443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99102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87"/>
            <a:ext cx="9856549"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9858106"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052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87"/>
            <a:ext cx="9856549"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1418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461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38658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686648"/>
            <a:ext cx="4794624"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2961" y="0"/>
            <a:ext cx="6855864"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90116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2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1695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2"/>
            <a:ext cx="11650487" cy="2225866"/>
          </a:xfrm>
        </p:spPr>
        <p:txBody>
          <a:bodyPr/>
          <a:lstStyle>
            <a:lvl1pPr marL="0" indent="0">
              <a:buNone/>
              <a:defRPr sz="3234">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62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29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2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2998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52346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048" y="1435497"/>
            <a:ext cx="11015651"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1151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70" y="6099190"/>
            <a:ext cx="4480957" cy="467742"/>
          </a:xfrm>
          <a:prstGeom prst="rect">
            <a:avLst/>
          </a:prstGeom>
          <a:noFill/>
          <a:ln w="12700">
            <a:noFill/>
            <a:miter lim="800000"/>
            <a:headEnd type="none" w="sm" len="sm"/>
            <a:tailEnd type="none" w="sm" len="sm"/>
          </a:ln>
          <a:effectLst/>
        </p:spPr>
        <p:txBody>
          <a:bodyPr vert="horz" wrap="square" lIns="179238" tIns="179238" rIns="179238" bIns="179238"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515" y="470067"/>
            <a:ext cx="1422932" cy="304828"/>
          </a:xfrm>
          <a:prstGeom prst="rect">
            <a:avLst/>
          </a:prstGeom>
        </p:spPr>
      </p:pic>
    </p:spTree>
    <p:extLst>
      <p:ext uri="{BB962C8B-B14F-4D97-AF65-F5344CB8AC3E}">
        <p14:creationId xmlns:p14="http://schemas.microsoft.com/office/powerpoint/2010/main" val="1077232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62506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Aurora - Title and content">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a:xfrm>
            <a:off x="11228282" y="6356352"/>
            <a:ext cx="495527" cy="365125"/>
          </a:xfrm>
        </p:spPr>
        <p:txBody>
          <a:bodyPr/>
          <a:lstStyle>
            <a:lvl1pPr>
              <a:defRPr>
                <a:solidFill>
                  <a:schemeClr val="tx1">
                    <a:lumMod val="65000"/>
                    <a:lumOff val="35000"/>
                  </a:schemeClr>
                </a:solidFill>
              </a:defRPr>
            </a:lvl1pPr>
          </a:lstStyle>
          <a:p>
            <a:fld id="{3847DB54-D037-B84F-B6F1-2E8DA40D09AD}" type="slidenum">
              <a:rPr lang="en-US" smtClean="0"/>
              <a:pPr/>
              <a:t>‹#›</a:t>
            </a:fld>
            <a:endParaRPr lang="en-US"/>
          </a:p>
        </p:txBody>
      </p:sp>
      <p:sp>
        <p:nvSpPr>
          <p:cNvPr id="5" name="Text Placeholder 2"/>
          <p:cNvSpPr>
            <a:spLocks noGrp="1"/>
          </p:cNvSpPr>
          <p:nvPr>
            <p:ph idx="1"/>
          </p:nvPr>
        </p:nvSpPr>
        <p:spPr>
          <a:xfrm>
            <a:off x="960543" y="1524000"/>
            <a:ext cx="10267740" cy="4351338"/>
          </a:xfrm>
          <a:prstGeom prst="rect">
            <a:avLst/>
          </a:prstGeom>
        </p:spPr>
        <p:txBody>
          <a:bodyPr vert="horz" lIns="91440" tIns="45720" rIns="91440" bIns="45720" rtlCol="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144640"/>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93233" y="2401294"/>
            <a:ext cx="10812598" cy="1606164"/>
          </a:xfrm>
          <a:effectLst>
            <a:glow rad="63500">
              <a:schemeClr val="accent1">
                <a:satMod val="175000"/>
                <a:alpha val="40000"/>
              </a:schemeClr>
            </a:glow>
            <a:softEdge rad="63500"/>
          </a:effectLst>
        </p:spPr>
        <p:txBody>
          <a:bodyPr/>
          <a:lstStyle>
            <a:lvl1pPr algn="ctr">
              <a:defRPr sz="7198">
                <a:solidFill>
                  <a:schemeClr val="tx1"/>
                </a:solidFill>
              </a:defRPr>
            </a:lvl1pPr>
          </a:lstStyle>
          <a:p>
            <a:r>
              <a:rPr lang="cs-CZ" dirty="0"/>
              <a:t>Add main title</a:t>
            </a:r>
          </a:p>
        </p:txBody>
      </p:sp>
      <p:sp>
        <p:nvSpPr>
          <p:cNvPr id="5" name="Text Placeholder 2"/>
          <p:cNvSpPr>
            <a:spLocks noGrp="1"/>
          </p:cNvSpPr>
          <p:nvPr>
            <p:ph idx="1" hasCustomPrompt="1"/>
          </p:nvPr>
        </p:nvSpPr>
        <p:spPr>
          <a:xfrm>
            <a:off x="693233" y="4674477"/>
            <a:ext cx="10812598" cy="1644085"/>
          </a:xfrm>
          <a:prstGeom prst="rect">
            <a:avLst/>
          </a:prstGeom>
        </p:spPr>
        <p:txBody>
          <a:bodyPr vert="horz" lIns="91440" tIns="45720" rIns="91440" bIns="45720" rtlCol="0">
            <a:normAutofit/>
          </a:bodyPr>
          <a:lstStyle>
            <a:lvl1pPr algn="ctr">
              <a:buNone/>
              <a:defRPr sz="2399" baseline="0">
                <a:solidFill>
                  <a:schemeClr val="tx1"/>
                </a:solidFill>
              </a:defRPr>
            </a:lvl1pPr>
          </a:lstStyle>
          <a:p>
            <a:pPr lvl="0"/>
            <a:r>
              <a:rPr lang="cs-CZ" dirty="0"/>
              <a:t>Add author</a:t>
            </a:r>
          </a:p>
        </p:txBody>
      </p:sp>
    </p:spTree>
    <p:extLst>
      <p:ext uri="{BB962C8B-B14F-4D97-AF65-F5344CB8AC3E}">
        <p14:creationId xmlns:p14="http://schemas.microsoft.com/office/powerpoint/2010/main" val="20882610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048" y="585788"/>
            <a:ext cx="1366084"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110" y="2425541"/>
            <a:ext cx="5653902" cy="1107996"/>
          </a:xfrm>
        </p:spPr>
        <p:txBody>
          <a:bodyPr wrap="square"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1891" y="3962400"/>
            <a:ext cx="4163498" cy="338554"/>
          </a:xfrm>
          <a:noFill/>
        </p:spPr>
        <p:txBody>
          <a:bodyPr wrap="square" lIns="0" tIns="0" rIns="0" bIns="0">
            <a:spAutoFit/>
          </a:bodyPr>
          <a:lstStyle>
            <a:lvl1pPr marL="0" indent="0">
              <a:spcBef>
                <a:spcPts val="0"/>
              </a:spcBef>
              <a:buNone/>
              <a:defRPr sz="2199"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5959" y="0"/>
            <a:ext cx="6962866"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659446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25678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048" y="1120095"/>
            <a:ext cx="11022317" cy="369332"/>
          </a:xfrm>
        </p:spPr>
        <p:txBody>
          <a:bodyPr/>
          <a:lstStyle>
            <a:lvl1pPr marL="0" indent="0" algn="ctr">
              <a:buNone/>
              <a:defRPr sz="2399">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531319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88825"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048" y="1150874"/>
            <a:ext cx="11022317" cy="307777"/>
          </a:xfrm>
        </p:spPr>
        <p:txBody>
          <a:bodyPr/>
          <a:lstStyle>
            <a:lvl1pPr marL="0" indent="0" algn="ctr">
              <a:buNone/>
              <a:defRPr sz="1999">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2993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88825"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048" y="1150874"/>
            <a:ext cx="11022317" cy="307777"/>
          </a:xfrm>
        </p:spPr>
        <p:txBody>
          <a:bodyPr/>
          <a:lstStyle>
            <a:lvl1pPr marL="0" indent="0" algn="ctr">
              <a:buNone/>
              <a:defRPr sz="1999">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4177964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388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Solar Wavetrim 1">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12215467" y="576694"/>
            <a:ext cx="155750" cy="527538"/>
          </a:xfrm>
          <a:prstGeom prst="rect">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5" name="Rectangle 4"/>
          <p:cNvSpPr/>
          <p:nvPr userDrawn="1"/>
        </p:nvSpPr>
        <p:spPr>
          <a:xfrm>
            <a:off x="12215467" y="1153388"/>
            <a:ext cx="155750" cy="527538"/>
          </a:xfrm>
          <a:prstGeom prst="rect">
            <a:avLst/>
          </a:prstGeom>
          <a:solidFill>
            <a:schemeClr val="accent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6" name="Rectangle 5"/>
          <p:cNvSpPr/>
          <p:nvPr userDrawn="1"/>
        </p:nvSpPr>
        <p:spPr>
          <a:xfrm>
            <a:off x="12212567" y="2306776"/>
            <a:ext cx="155750" cy="527538"/>
          </a:xfrm>
          <a:prstGeom prst="rect">
            <a:avLst/>
          </a:prstGeom>
          <a:solidFill>
            <a:schemeClr val="accent4"/>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7" name="Rectangle 6"/>
          <p:cNvSpPr/>
          <p:nvPr userDrawn="1"/>
        </p:nvSpPr>
        <p:spPr>
          <a:xfrm>
            <a:off x="12212567" y="2883470"/>
            <a:ext cx="155750" cy="527538"/>
          </a:xfrm>
          <a:prstGeom prst="rect">
            <a:avLst/>
          </a:prstGeom>
          <a:solidFill>
            <a:schemeClr val="accent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0" name="Rectangle 9"/>
          <p:cNvSpPr/>
          <p:nvPr userDrawn="1"/>
        </p:nvSpPr>
        <p:spPr>
          <a:xfrm>
            <a:off x="12212567" y="3460164"/>
            <a:ext cx="155750" cy="527538"/>
          </a:xfrm>
          <a:prstGeom prst="rect">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1" name="Rectangle 10"/>
          <p:cNvSpPr/>
          <p:nvPr userDrawn="1"/>
        </p:nvSpPr>
        <p:spPr>
          <a:xfrm>
            <a:off x="12212567" y="4036858"/>
            <a:ext cx="155750" cy="527538"/>
          </a:xfrm>
          <a:prstGeom prst="rect">
            <a:avLst/>
          </a:prstGeom>
          <a:solidFill>
            <a:srgbClr val="006EC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2" name="Rectangle 11"/>
          <p:cNvSpPr/>
          <p:nvPr userDrawn="1"/>
        </p:nvSpPr>
        <p:spPr>
          <a:xfrm>
            <a:off x="12212567" y="1730082"/>
            <a:ext cx="155750" cy="527538"/>
          </a:xfrm>
          <a:prstGeom prst="rect">
            <a:avLst/>
          </a:prstGeom>
          <a:solidFill>
            <a:srgbClr val="890078"/>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3" name="Rectangle 12"/>
          <p:cNvSpPr/>
          <p:nvPr userDrawn="1"/>
        </p:nvSpPr>
        <p:spPr>
          <a:xfrm>
            <a:off x="12379726" y="576694"/>
            <a:ext cx="155750" cy="527538"/>
          </a:xfrm>
          <a:prstGeom prst="rect">
            <a:avLst/>
          </a:prstGeom>
          <a:solidFill>
            <a:srgbClr val="A5064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4" name="Rectangle 13"/>
          <p:cNvSpPr/>
          <p:nvPr userDrawn="1"/>
        </p:nvSpPr>
        <p:spPr>
          <a:xfrm>
            <a:off x="12379726" y="1153388"/>
            <a:ext cx="155750" cy="527538"/>
          </a:xfrm>
          <a:prstGeom prst="rect">
            <a:avLst/>
          </a:prstGeom>
          <a:solidFill>
            <a:srgbClr val="9E120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5" name="Rectangle 14"/>
          <p:cNvSpPr/>
          <p:nvPr userDrawn="1"/>
        </p:nvSpPr>
        <p:spPr>
          <a:xfrm>
            <a:off x="12376826" y="2306776"/>
            <a:ext cx="155750" cy="527538"/>
          </a:xfrm>
          <a:prstGeom prst="rect">
            <a:avLst/>
          </a:prstGeom>
          <a:solidFill>
            <a:srgbClr val="E6A61C"/>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6" name="Rectangle 15"/>
          <p:cNvSpPr/>
          <p:nvPr userDrawn="1"/>
        </p:nvSpPr>
        <p:spPr>
          <a:xfrm>
            <a:off x="12376826" y="2883470"/>
            <a:ext cx="155750" cy="527538"/>
          </a:xfrm>
          <a:prstGeom prst="rect">
            <a:avLst/>
          </a:prstGeom>
          <a:solidFill>
            <a:srgbClr val="05732A"/>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7" name="Rectangle 16"/>
          <p:cNvSpPr/>
          <p:nvPr userDrawn="1"/>
        </p:nvSpPr>
        <p:spPr>
          <a:xfrm>
            <a:off x="12376826" y="3460164"/>
            <a:ext cx="155750" cy="527538"/>
          </a:xfrm>
          <a:prstGeom prst="rect">
            <a:avLst/>
          </a:prstGeom>
          <a:solidFill>
            <a:srgbClr val="005F6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8" name="Rectangle 17"/>
          <p:cNvSpPr/>
          <p:nvPr userDrawn="1"/>
        </p:nvSpPr>
        <p:spPr>
          <a:xfrm>
            <a:off x="12376826" y="4036858"/>
            <a:ext cx="155750" cy="527538"/>
          </a:xfrm>
          <a:prstGeom prst="rect">
            <a:avLst/>
          </a:prstGeom>
          <a:solidFill>
            <a:srgbClr val="05508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19" name="Rectangle 18"/>
          <p:cNvSpPr/>
          <p:nvPr userDrawn="1"/>
        </p:nvSpPr>
        <p:spPr>
          <a:xfrm>
            <a:off x="12376826" y="1730082"/>
            <a:ext cx="155750" cy="527538"/>
          </a:xfrm>
          <a:prstGeom prst="rect">
            <a:avLst/>
          </a:prstGeom>
          <a:solidFill>
            <a:srgbClr val="5A1455"/>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0" name="Rectangle 19"/>
          <p:cNvSpPr/>
          <p:nvPr userDrawn="1"/>
        </p:nvSpPr>
        <p:spPr>
          <a:xfrm>
            <a:off x="12215467" y="0"/>
            <a:ext cx="155750" cy="527538"/>
          </a:xfrm>
          <a:prstGeom prst="rect">
            <a:avLst/>
          </a:prstGeom>
          <a:solidFill>
            <a:schemeClr val="tx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1" name="Rectangle 20"/>
          <p:cNvSpPr/>
          <p:nvPr userDrawn="1"/>
        </p:nvSpPr>
        <p:spPr>
          <a:xfrm>
            <a:off x="12379726" y="0"/>
            <a:ext cx="155750" cy="527538"/>
          </a:xfrm>
          <a:prstGeom prst="rect">
            <a:avLst/>
          </a:prstGeom>
          <a:solidFill>
            <a:srgbClr val="CC46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sz="2399"/>
          </a:p>
        </p:txBody>
      </p:sp>
      <p:sp>
        <p:nvSpPr>
          <p:cNvPr id="22" name="Subtitle 2"/>
          <p:cNvSpPr>
            <a:spLocks noGrp="1"/>
          </p:cNvSpPr>
          <p:nvPr>
            <p:ph type="subTitle" idx="1"/>
          </p:nvPr>
        </p:nvSpPr>
        <p:spPr>
          <a:xfrm>
            <a:off x="2305277" y="4393097"/>
            <a:ext cx="9291475" cy="855797"/>
          </a:xfrm>
        </p:spPr>
        <p:txBody>
          <a:bodyPr>
            <a:noAutofit/>
          </a:bodyPr>
          <a:lstStyle>
            <a:lvl1pPr marL="0" indent="0" algn="l">
              <a:buNone/>
              <a:defRPr lang="en-US" sz="3600" b="0" i="0" kern="1200" dirty="0">
                <a:solidFill>
                  <a:schemeClr val="bg1"/>
                </a:solidFill>
                <a:latin typeface="Segoe UI Light" charset="0"/>
                <a:ea typeface="Segoe UI Light" charset="0"/>
                <a:cs typeface="Segoe UI Light" charset="0"/>
              </a:defRPr>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dirty="0"/>
              <a:t>Click to edit Master subtitle style</a:t>
            </a:r>
          </a:p>
        </p:txBody>
      </p:sp>
      <p:sp>
        <p:nvSpPr>
          <p:cNvPr id="23" name="Title 1"/>
          <p:cNvSpPr>
            <a:spLocks noGrp="1"/>
          </p:cNvSpPr>
          <p:nvPr>
            <p:ph type="title"/>
          </p:nvPr>
        </p:nvSpPr>
        <p:spPr>
          <a:xfrm>
            <a:off x="2305278" y="2981739"/>
            <a:ext cx="9299983" cy="1331844"/>
          </a:xfrm>
        </p:spPr>
        <p:txBody>
          <a:bodyPr/>
          <a:lstStyle>
            <a:lvl1pPr>
              <a:defRPr lang="en-GB" sz="4799" b="0" i="0" kern="1200" dirty="0">
                <a:solidFill>
                  <a:schemeClr val="bg1"/>
                </a:solidFill>
                <a:latin typeface="Segoe UI Light" charset="0"/>
                <a:ea typeface="Segoe UI Light" charset="0"/>
                <a:cs typeface="Segoe UI Light" charset="0"/>
              </a:defRPr>
            </a:lvl1pPr>
          </a:lstStyle>
          <a:p>
            <a:r>
              <a:rPr lang="en-US"/>
              <a:t>Click to edit Master title style</a:t>
            </a:r>
            <a:endParaRPr lang="en-GB"/>
          </a:p>
        </p:txBody>
      </p:sp>
    </p:spTree>
    <p:extLst>
      <p:ext uri="{BB962C8B-B14F-4D97-AF65-F5344CB8AC3E}">
        <p14:creationId xmlns:p14="http://schemas.microsoft.com/office/powerpoint/2010/main" val="322879737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665">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5480327" cy="498598"/>
          </a:xfrm>
          <a:noFill/>
        </p:spPr>
        <p:txBody>
          <a:bodyPr wrap="square"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769821"/>
            <a:ext cx="548032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0957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86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1588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08829-04DC-6840-ADBE-761B796A5F8B}"/>
              </a:ext>
            </a:extLst>
          </p:cNvPr>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AA4F9118-E8B9-4D45-89A4-F04199D3C433}"/>
              </a:ext>
            </a:extLst>
          </p:cNvPr>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Tree>
    <p:extLst>
      <p:ext uri="{BB962C8B-B14F-4D97-AF65-F5344CB8AC3E}">
        <p14:creationId xmlns:p14="http://schemas.microsoft.com/office/powerpoint/2010/main" val="78261189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One Speaker | Plain Background">
    <p:spTree>
      <p:nvGrpSpPr>
        <p:cNvPr id="1" name=""/>
        <p:cNvGrpSpPr/>
        <p:nvPr/>
      </p:nvGrpSpPr>
      <p:grpSpPr>
        <a:xfrm>
          <a:off x="0" y="0"/>
          <a:ext cx="0" cy="0"/>
          <a:chOff x="0" y="0"/>
          <a:chExt cx="0" cy="0"/>
        </a:xfrm>
      </p:grpSpPr>
      <p:pic>
        <p:nvPicPr>
          <p:cNvPr id="6" name="Picture 5" descr="A picture containing indoor, tiled, sitting, honeycomb&#10;&#10;Description automatically generated">
            <a:extLst>
              <a:ext uri="{FF2B5EF4-FFF2-40B4-BE49-F238E27FC236}">
                <a16:creationId xmlns:a16="http://schemas.microsoft.com/office/drawing/2014/main" id="{1FE914DF-7776-D14C-9795-28249970BD60}"/>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144878003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One Speaker | Plain Background Light">
    <p:spTree>
      <p:nvGrpSpPr>
        <p:cNvPr id="1" name=""/>
        <p:cNvGrpSpPr/>
        <p:nvPr/>
      </p:nvGrpSpPr>
      <p:grpSpPr>
        <a:xfrm>
          <a:off x="0" y="0"/>
          <a:ext cx="0" cy="0"/>
          <a:chOff x="0" y="0"/>
          <a:chExt cx="0" cy="0"/>
        </a:xfrm>
      </p:grpSpPr>
      <p:pic>
        <p:nvPicPr>
          <p:cNvPr id="7" name="Picture 6" descr="A close up of a tiled wall&#10;&#10;Description automatically generated">
            <a:extLst>
              <a:ext uri="{FF2B5EF4-FFF2-40B4-BE49-F238E27FC236}">
                <a16:creationId xmlns:a16="http://schemas.microsoft.com/office/drawing/2014/main" id="{F0CE1835-3216-9543-9572-478CA6C75951}"/>
              </a:ext>
            </a:extLst>
          </p:cNvPr>
          <p:cNvPicPr>
            <a:picLocks noChangeAspect="1"/>
          </p:cNvPicPr>
          <p:nvPr userDrawn="1"/>
        </p:nvPicPr>
        <p:blipFill rotWithShape="1">
          <a:blip r:embed="rId2"/>
          <a:srcRect l="1220" t="4283" r="13895" b="4189"/>
          <a:stretch/>
        </p:blipFill>
        <p:spPr>
          <a:xfrm>
            <a:off x="1" y="2"/>
            <a:ext cx="12188825" cy="6857999"/>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rgbClr val="000000"/>
                </a:solidFill>
              </a:defRPr>
            </a:lvl1pPr>
          </a:lstStyle>
          <a:p>
            <a:r>
              <a:rPr lang="en-US"/>
              <a:t>Title of </a:t>
            </a:r>
            <a:br>
              <a:rPr lang="en-US"/>
            </a:br>
            <a:r>
              <a:rPr lang="en-US"/>
              <a:t>Event</a:t>
            </a:r>
          </a:p>
        </p:txBody>
      </p:sp>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425512"/>
            <a:ext cx="2184392" cy="2184961"/>
          </a:xfrm>
        </p:spPr>
        <p:txBody>
          <a:bodyPr>
            <a:normAutofit/>
          </a:bodyPr>
          <a:lstStyle>
            <a:lvl1pPr marL="0" indent="0">
              <a:buNone/>
              <a:defRPr sz="2399">
                <a:solidFill>
                  <a:srgbClr val="000000"/>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pic>
        <p:nvPicPr>
          <p:cNvPr id="16" name="Picture 15" descr="A close up of a sign&#10;&#10;Description automatically generated">
            <a:extLst>
              <a:ext uri="{FF2B5EF4-FFF2-40B4-BE49-F238E27FC236}">
                <a16:creationId xmlns:a16="http://schemas.microsoft.com/office/drawing/2014/main" id="{0475649B-C9F4-AA47-B62F-F3175113335D}"/>
              </a:ext>
            </a:extLst>
          </p:cNvPr>
          <p:cNvPicPr>
            <a:picLocks noChangeAspect="1"/>
          </p:cNvPicPr>
          <p:nvPr userDrawn="1"/>
        </p:nvPicPr>
        <p:blipFill>
          <a:blip r:embed="rId4"/>
          <a:stretch>
            <a:fillRect/>
          </a:stretch>
        </p:blipFill>
        <p:spPr>
          <a:xfrm>
            <a:off x="545892" y="501644"/>
            <a:ext cx="3225234" cy="1119430"/>
          </a:xfrm>
          <a:prstGeom prst="rect">
            <a:avLst/>
          </a:prstGeom>
        </p:spPr>
      </p:pic>
    </p:spTree>
    <p:extLst>
      <p:ext uri="{BB962C8B-B14F-4D97-AF65-F5344CB8AC3E}">
        <p14:creationId xmlns:p14="http://schemas.microsoft.com/office/powerpoint/2010/main" val="221004720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Speakers | Background 2">
    <p:spTree>
      <p:nvGrpSpPr>
        <p:cNvPr id="1" name=""/>
        <p:cNvGrpSpPr/>
        <p:nvPr/>
      </p:nvGrpSpPr>
      <p:grpSpPr>
        <a:xfrm>
          <a:off x="0" y="0"/>
          <a:ext cx="0" cy="0"/>
          <a:chOff x="0" y="0"/>
          <a:chExt cx="0" cy="0"/>
        </a:xfrm>
      </p:grpSpPr>
      <p:pic>
        <p:nvPicPr>
          <p:cNvPr id="9" name="Picture 8" descr="A picture containing indoor, tiled, small, tile&#10;&#10;Description automatically generated">
            <a:extLst>
              <a:ext uri="{FF2B5EF4-FFF2-40B4-BE49-F238E27FC236}">
                <a16:creationId xmlns:a16="http://schemas.microsoft.com/office/drawing/2014/main" id="{6BB88FE9-167D-FC4F-8F5C-BA1D142ADB23}"/>
              </a:ext>
            </a:extLst>
          </p:cNvPr>
          <p:cNvPicPr>
            <a:picLocks noChangeAspect="1"/>
          </p:cNvPicPr>
          <p:nvPr userDrawn="1"/>
        </p:nvPicPr>
        <p:blipFill rotWithShape="1">
          <a:blip r:embed="rId2"/>
          <a:srcRect t="-1" r="7382" b="133"/>
          <a:stretch/>
        </p:blipFill>
        <p:spPr>
          <a:xfrm>
            <a:off x="0" y="4865"/>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546" y="3570463"/>
            <a:ext cx="1947870" cy="1948377"/>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2631111" y="3508677"/>
            <a:ext cx="2767385" cy="392654"/>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2631111" y="3874363"/>
            <a:ext cx="2767385" cy="392654"/>
          </a:xfrm>
        </p:spPr>
        <p:txBody>
          <a:bodyPr>
            <a:normAutofit/>
          </a:bodyPr>
          <a:lstStyle>
            <a:lvl1pPr marL="0" indent="0">
              <a:buNone/>
              <a:defRPr sz="1799" b="0">
                <a:solidFill>
                  <a:schemeClr val="bg1"/>
                </a:solidFill>
              </a:defRPr>
            </a:lvl1pPr>
          </a:lstStyle>
          <a:p>
            <a:pPr lvl="0"/>
            <a:r>
              <a:rPr lang="en-US"/>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4970114" y="3570463"/>
            <a:ext cx="1947870" cy="1948377"/>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7053679" y="3508677"/>
            <a:ext cx="2767385" cy="392654"/>
          </a:xfrm>
        </p:spPr>
        <p:txBody>
          <a:bodyPr>
            <a:normAutofit/>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7053679" y="3874363"/>
            <a:ext cx="2767385" cy="392654"/>
          </a:xfrm>
        </p:spPr>
        <p:txBody>
          <a:bodyPr>
            <a:normAutofit/>
          </a:bodyPr>
          <a:lstStyle>
            <a:lvl1pPr marL="0" indent="0">
              <a:buNone/>
              <a:defRPr sz="1799" b="0">
                <a:solidFill>
                  <a:schemeClr val="bg1"/>
                </a:solidFill>
              </a:defRPr>
            </a:lvl1pPr>
          </a:lstStyle>
          <a:p>
            <a:pPr lvl="0"/>
            <a:r>
              <a:rPr lang="en-US"/>
              <a:t>Title</a:t>
            </a:r>
          </a:p>
        </p:txBody>
      </p:sp>
      <p:pic>
        <p:nvPicPr>
          <p:cNvPr id="25" name="Picture 24">
            <a:extLst>
              <a:ext uri="{FF2B5EF4-FFF2-40B4-BE49-F238E27FC236}">
                <a16:creationId xmlns:a16="http://schemas.microsoft.com/office/drawing/2014/main" id="{507A83EF-3122-FC49-9903-69C268B08B7E}"/>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378369960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Speakers | Background 3">
    <p:spTree>
      <p:nvGrpSpPr>
        <p:cNvPr id="1" name=""/>
        <p:cNvGrpSpPr/>
        <p:nvPr/>
      </p:nvGrpSpPr>
      <p:grpSpPr>
        <a:xfrm>
          <a:off x="0" y="0"/>
          <a:ext cx="0" cy="0"/>
          <a:chOff x="0" y="0"/>
          <a:chExt cx="0" cy="0"/>
        </a:xfrm>
      </p:grpSpPr>
      <p:pic>
        <p:nvPicPr>
          <p:cNvPr id="4" name="Picture 3" descr="A picture containing building, small, sitting, table&#10;&#10;Description automatically generated">
            <a:extLst>
              <a:ext uri="{FF2B5EF4-FFF2-40B4-BE49-F238E27FC236}">
                <a16:creationId xmlns:a16="http://schemas.microsoft.com/office/drawing/2014/main" id="{F0804463-5A07-404F-A2CB-073A508A6008}"/>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399962" y="434182"/>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2123617"/>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7596"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Picture Placeholder 12">
            <a:extLst>
              <a:ext uri="{FF2B5EF4-FFF2-40B4-BE49-F238E27FC236}">
                <a16:creationId xmlns:a16="http://schemas.microsoft.com/office/drawing/2014/main" id="{C0488158-1CF4-3A4E-81C1-F5F3617D18D0}"/>
              </a:ext>
            </a:extLst>
          </p:cNvPr>
          <p:cNvSpPr>
            <a:spLocks noGrp="1"/>
          </p:cNvSpPr>
          <p:nvPr>
            <p:ph type="pic" sz="quarter" idx="10" hasCustomPrompt="1"/>
          </p:nvPr>
        </p:nvSpPr>
        <p:spPr>
          <a:xfrm>
            <a:off x="547546"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19" name="Text Placeholder 19">
            <a:extLst>
              <a:ext uri="{FF2B5EF4-FFF2-40B4-BE49-F238E27FC236}">
                <a16:creationId xmlns:a16="http://schemas.microsoft.com/office/drawing/2014/main" id="{FFE91C2E-A36E-9C44-8185-BAD518BE7FB6}"/>
              </a:ext>
            </a:extLst>
          </p:cNvPr>
          <p:cNvSpPr>
            <a:spLocks noGrp="1"/>
          </p:cNvSpPr>
          <p:nvPr>
            <p:ph type="body" sz="quarter" idx="13" hasCustomPrompt="1"/>
          </p:nvPr>
        </p:nvSpPr>
        <p:spPr>
          <a:xfrm>
            <a:off x="485777" y="5170769"/>
            <a:ext cx="2120819" cy="372752"/>
          </a:xfrm>
        </p:spPr>
        <p:txBody>
          <a:bodyPr>
            <a:normAutofit/>
          </a:bodyPr>
          <a:lstStyle>
            <a:lvl1pPr marL="0" indent="0">
              <a:buNone/>
              <a:defRPr sz="17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C86E27EE-CE97-3B4F-968A-45A7A04CAB0A}"/>
              </a:ext>
            </a:extLst>
          </p:cNvPr>
          <p:cNvSpPr>
            <a:spLocks noGrp="1"/>
          </p:cNvSpPr>
          <p:nvPr>
            <p:ph type="body" sz="quarter" idx="14" hasCustomPrompt="1"/>
          </p:nvPr>
        </p:nvSpPr>
        <p:spPr>
          <a:xfrm>
            <a:off x="485777" y="5511741"/>
            <a:ext cx="2120819" cy="372752"/>
          </a:xfrm>
        </p:spPr>
        <p:txBody>
          <a:bodyPr>
            <a:normAutofit/>
          </a:bodyPr>
          <a:lstStyle>
            <a:lvl1pPr marL="0" indent="0">
              <a:buNone/>
              <a:defRPr sz="1600" b="0">
                <a:solidFill>
                  <a:schemeClr val="bg1"/>
                </a:solidFill>
              </a:defRPr>
            </a:lvl1pPr>
          </a:lstStyle>
          <a:p>
            <a:pPr lvl="0"/>
            <a:r>
              <a:rPr lang="en-US"/>
              <a:t>Title</a:t>
            </a:r>
          </a:p>
        </p:txBody>
      </p:sp>
      <p:pic>
        <p:nvPicPr>
          <p:cNvPr id="28" name="Picture 27">
            <a:extLst>
              <a:ext uri="{FF2B5EF4-FFF2-40B4-BE49-F238E27FC236}">
                <a16:creationId xmlns:a16="http://schemas.microsoft.com/office/drawing/2014/main" id="{0D0362D1-EBCE-1142-BF6D-25CC2919BED7}"/>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9" name="Picture Placeholder 12">
            <a:extLst>
              <a:ext uri="{FF2B5EF4-FFF2-40B4-BE49-F238E27FC236}">
                <a16:creationId xmlns:a16="http://schemas.microsoft.com/office/drawing/2014/main" id="{0F67AA90-F839-C24F-9162-45E9FD071E24}"/>
              </a:ext>
            </a:extLst>
          </p:cNvPr>
          <p:cNvSpPr>
            <a:spLocks noGrp="1"/>
          </p:cNvSpPr>
          <p:nvPr>
            <p:ph type="pic" sz="quarter" idx="15" hasCustomPrompt="1"/>
          </p:nvPr>
        </p:nvSpPr>
        <p:spPr>
          <a:xfrm>
            <a:off x="3036784"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30" name="Text Placeholder 19">
            <a:extLst>
              <a:ext uri="{FF2B5EF4-FFF2-40B4-BE49-F238E27FC236}">
                <a16:creationId xmlns:a16="http://schemas.microsoft.com/office/drawing/2014/main" id="{AF86AEC4-E47C-B14C-947F-0CC0C74669C5}"/>
              </a:ext>
            </a:extLst>
          </p:cNvPr>
          <p:cNvSpPr>
            <a:spLocks noGrp="1"/>
          </p:cNvSpPr>
          <p:nvPr>
            <p:ph type="body" sz="quarter" idx="16" hasCustomPrompt="1"/>
          </p:nvPr>
        </p:nvSpPr>
        <p:spPr>
          <a:xfrm>
            <a:off x="2962662" y="5170769"/>
            <a:ext cx="2120819" cy="372752"/>
          </a:xfrm>
        </p:spPr>
        <p:txBody>
          <a:bodyPr>
            <a:normAutofit/>
          </a:bodyPr>
          <a:lstStyle>
            <a:lvl1pPr marL="0" indent="0">
              <a:buNone/>
              <a:defRPr sz="1799" b="1">
                <a:solidFill>
                  <a:schemeClr val="bg1"/>
                </a:solidFill>
              </a:defRPr>
            </a:lvl1pPr>
          </a:lstStyle>
          <a:p>
            <a:pPr lvl="0"/>
            <a:r>
              <a:rPr lang="en-US"/>
              <a:t>Speaker Name</a:t>
            </a:r>
          </a:p>
        </p:txBody>
      </p:sp>
      <p:sp>
        <p:nvSpPr>
          <p:cNvPr id="31" name="Text Placeholder 19">
            <a:extLst>
              <a:ext uri="{FF2B5EF4-FFF2-40B4-BE49-F238E27FC236}">
                <a16:creationId xmlns:a16="http://schemas.microsoft.com/office/drawing/2014/main" id="{279BA69D-05FD-B347-89D4-9F91AF5A4A07}"/>
              </a:ext>
            </a:extLst>
          </p:cNvPr>
          <p:cNvSpPr>
            <a:spLocks noGrp="1"/>
          </p:cNvSpPr>
          <p:nvPr>
            <p:ph type="body" sz="quarter" idx="17" hasCustomPrompt="1"/>
          </p:nvPr>
        </p:nvSpPr>
        <p:spPr>
          <a:xfrm>
            <a:off x="2962662" y="5511741"/>
            <a:ext cx="2120819" cy="372752"/>
          </a:xfrm>
        </p:spPr>
        <p:txBody>
          <a:bodyPr>
            <a:normAutofit/>
          </a:bodyPr>
          <a:lstStyle>
            <a:lvl1pPr marL="0" indent="0">
              <a:buNone/>
              <a:defRPr sz="1600" b="0">
                <a:solidFill>
                  <a:schemeClr val="bg1"/>
                </a:solidFill>
              </a:defRPr>
            </a:lvl1pPr>
          </a:lstStyle>
          <a:p>
            <a:pPr lvl="0"/>
            <a:r>
              <a:rPr lang="en-US"/>
              <a:t>Title</a:t>
            </a:r>
          </a:p>
        </p:txBody>
      </p:sp>
      <p:sp>
        <p:nvSpPr>
          <p:cNvPr id="32" name="Picture Placeholder 12">
            <a:extLst>
              <a:ext uri="{FF2B5EF4-FFF2-40B4-BE49-F238E27FC236}">
                <a16:creationId xmlns:a16="http://schemas.microsoft.com/office/drawing/2014/main" id="{4B04A254-E2AE-014A-8138-2095C5EE60E9}"/>
              </a:ext>
            </a:extLst>
          </p:cNvPr>
          <p:cNvSpPr>
            <a:spLocks noGrp="1"/>
          </p:cNvSpPr>
          <p:nvPr>
            <p:ph type="pic" sz="quarter" idx="18" hasCustomPrompt="1"/>
          </p:nvPr>
        </p:nvSpPr>
        <p:spPr>
          <a:xfrm>
            <a:off x="5526022" y="3243567"/>
            <a:ext cx="1783155" cy="1783619"/>
          </a:xfrm>
        </p:spPr>
        <p:txBody>
          <a:bodyPr>
            <a:normAutofit/>
          </a:bodyPr>
          <a:lstStyle>
            <a:lvl1pPr marL="0" indent="0">
              <a:buNone/>
              <a:defRPr sz="2399">
                <a:solidFill>
                  <a:schemeClr val="bg1"/>
                </a:solidFill>
              </a:defRPr>
            </a:lvl1pPr>
          </a:lstStyle>
          <a:p>
            <a:r>
              <a:rPr lang="en-US"/>
              <a:t>Speaker Photo</a:t>
            </a:r>
          </a:p>
        </p:txBody>
      </p:sp>
      <p:sp>
        <p:nvSpPr>
          <p:cNvPr id="33" name="Text Placeholder 19">
            <a:extLst>
              <a:ext uri="{FF2B5EF4-FFF2-40B4-BE49-F238E27FC236}">
                <a16:creationId xmlns:a16="http://schemas.microsoft.com/office/drawing/2014/main" id="{692F9B03-DB3F-2F48-8604-8FE9CDF592EF}"/>
              </a:ext>
            </a:extLst>
          </p:cNvPr>
          <p:cNvSpPr>
            <a:spLocks noGrp="1"/>
          </p:cNvSpPr>
          <p:nvPr>
            <p:ph type="body" sz="quarter" idx="19" hasCustomPrompt="1"/>
          </p:nvPr>
        </p:nvSpPr>
        <p:spPr>
          <a:xfrm>
            <a:off x="5464252" y="5170769"/>
            <a:ext cx="2293769" cy="390400"/>
          </a:xfrm>
        </p:spPr>
        <p:txBody>
          <a:bodyPr>
            <a:normAutofit/>
          </a:bodyPr>
          <a:lstStyle>
            <a:lvl1pPr marL="0" indent="0">
              <a:buNone/>
              <a:defRPr sz="1799" b="1">
                <a:solidFill>
                  <a:schemeClr val="bg1"/>
                </a:solidFill>
              </a:defRPr>
            </a:lvl1pPr>
          </a:lstStyle>
          <a:p>
            <a:pPr lvl="0"/>
            <a:r>
              <a:rPr lang="en-US"/>
              <a:t>Speaker Name</a:t>
            </a:r>
          </a:p>
        </p:txBody>
      </p:sp>
      <p:sp>
        <p:nvSpPr>
          <p:cNvPr id="34" name="Text Placeholder 19">
            <a:extLst>
              <a:ext uri="{FF2B5EF4-FFF2-40B4-BE49-F238E27FC236}">
                <a16:creationId xmlns:a16="http://schemas.microsoft.com/office/drawing/2014/main" id="{6935FFBF-4949-8B4E-B0E6-5C16BE35A9B0}"/>
              </a:ext>
            </a:extLst>
          </p:cNvPr>
          <p:cNvSpPr>
            <a:spLocks noGrp="1"/>
          </p:cNvSpPr>
          <p:nvPr>
            <p:ph type="body" sz="quarter" idx="20" hasCustomPrompt="1"/>
          </p:nvPr>
        </p:nvSpPr>
        <p:spPr>
          <a:xfrm>
            <a:off x="5464252" y="5511741"/>
            <a:ext cx="2293769" cy="390400"/>
          </a:xfrm>
        </p:spPr>
        <p:txBody>
          <a:bodyPr>
            <a:normAutofit/>
          </a:bodyPr>
          <a:lstStyle>
            <a:lvl1pPr marL="0" indent="0">
              <a:buNone/>
              <a:defRPr sz="1600" b="0">
                <a:solidFill>
                  <a:schemeClr val="bg1"/>
                </a:solidFill>
              </a:defRPr>
            </a:lvl1pPr>
          </a:lstStyle>
          <a:p>
            <a:pPr lvl="0"/>
            <a:r>
              <a:rPr lang="en-US"/>
              <a:t>Title</a:t>
            </a:r>
          </a:p>
        </p:txBody>
      </p:sp>
    </p:spTree>
    <p:extLst>
      <p:ext uri="{BB962C8B-B14F-4D97-AF65-F5344CB8AC3E}">
        <p14:creationId xmlns:p14="http://schemas.microsoft.com/office/powerpoint/2010/main" val="148279391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llustrated Background 1">
    <p:spTree>
      <p:nvGrpSpPr>
        <p:cNvPr id="1" name=""/>
        <p:cNvGrpSpPr/>
        <p:nvPr/>
      </p:nvGrpSpPr>
      <p:grpSpPr>
        <a:xfrm>
          <a:off x="0" y="0"/>
          <a:ext cx="0" cy="0"/>
          <a:chOff x="0" y="0"/>
          <a:chExt cx="0" cy="0"/>
        </a:xfrm>
      </p:grpSpPr>
      <p:pic>
        <p:nvPicPr>
          <p:cNvPr id="3" name="Picture 2" descr="A screenshot of a video game&#10;&#10;Description automatically generated with medium confidence">
            <a:extLst>
              <a:ext uri="{FF2B5EF4-FFF2-40B4-BE49-F238E27FC236}">
                <a16:creationId xmlns:a16="http://schemas.microsoft.com/office/drawing/2014/main" id="{D81BCFE2-3550-D240-9DF4-8CD714EA4A03}"/>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1" name="Title 1">
            <a:extLst>
              <a:ext uri="{FF2B5EF4-FFF2-40B4-BE49-F238E27FC236}">
                <a16:creationId xmlns:a16="http://schemas.microsoft.com/office/drawing/2014/main" id="{33DFF0B3-2294-1A47-B5CA-7DF61F9F02F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12" name="Graphic 11">
            <a:extLst>
              <a:ext uri="{FF2B5EF4-FFF2-40B4-BE49-F238E27FC236}">
                <a16:creationId xmlns:a16="http://schemas.microsoft.com/office/drawing/2014/main" id="{43FB1B3F-EF21-2140-9989-83E2190C1D5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4" name="Straight Connector 13">
            <a:extLst>
              <a:ext uri="{FF2B5EF4-FFF2-40B4-BE49-F238E27FC236}">
                <a16:creationId xmlns:a16="http://schemas.microsoft.com/office/drawing/2014/main" id="{07748F15-9224-EB42-B45F-7927AB6743E0}"/>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6" name="Text Placeholder 19">
            <a:extLst>
              <a:ext uri="{FF2B5EF4-FFF2-40B4-BE49-F238E27FC236}">
                <a16:creationId xmlns:a16="http://schemas.microsoft.com/office/drawing/2014/main" id="{C2D21D6B-A99A-0B41-BCF8-04688050B1DC}"/>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19" name="Text Placeholder 19">
            <a:extLst>
              <a:ext uri="{FF2B5EF4-FFF2-40B4-BE49-F238E27FC236}">
                <a16:creationId xmlns:a16="http://schemas.microsoft.com/office/drawing/2014/main" id="{D4D13042-F545-FF47-A697-C3E72EC47915}"/>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Tree>
    <p:extLst>
      <p:ext uri="{BB962C8B-B14F-4D97-AF65-F5344CB8AC3E}">
        <p14:creationId xmlns:p14="http://schemas.microsoft.com/office/powerpoint/2010/main" val="89120089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llustrated Background 2">
    <p:spTree>
      <p:nvGrpSpPr>
        <p:cNvPr id="1" name=""/>
        <p:cNvGrpSpPr/>
        <p:nvPr/>
      </p:nvGrpSpPr>
      <p:grpSpPr>
        <a:xfrm>
          <a:off x="0" y="0"/>
          <a:ext cx="0" cy="0"/>
          <a:chOff x="0" y="0"/>
          <a:chExt cx="0" cy="0"/>
        </a:xfrm>
      </p:grpSpPr>
      <p:pic>
        <p:nvPicPr>
          <p:cNvPr id="4" name="Picture 3" descr="A picture containing honeycomb, outdoor object, tiled&#10;&#10;Description automatically generated">
            <a:extLst>
              <a:ext uri="{FF2B5EF4-FFF2-40B4-BE49-F238E27FC236}">
                <a16:creationId xmlns:a16="http://schemas.microsoft.com/office/drawing/2014/main" id="{2DF3EA26-1FD4-1F44-AF5E-C93339727E20}"/>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4" name="Title 1">
            <a:extLst>
              <a:ext uri="{FF2B5EF4-FFF2-40B4-BE49-F238E27FC236}">
                <a16:creationId xmlns:a16="http://schemas.microsoft.com/office/drawing/2014/main" id="{358AC4F7-C6C7-F345-B5A1-0F7FA74BEAEF}"/>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18" name="Graphic 17">
            <a:extLst>
              <a:ext uri="{FF2B5EF4-FFF2-40B4-BE49-F238E27FC236}">
                <a16:creationId xmlns:a16="http://schemas.microsoft.com/office/drawing/2014/main" id="{22EADE63-125E-8E47-BFD0-0B72995EE2C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1" name="Text Placeholder 19">
            <a:extLst>
              <a:ext uri="{FF2B5EF4-FFF2-40B4-BE49-F238E27FC236}">
                <a16:creationId xmlns:a16="http://schemas.microsoft.com/office/drawing/2014/main" id="{87D68C41-1F98-4A48-8ED3-298FE718CCF5}"/>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6" name="Text Placeholder 19">
            <a:extLst>
              <a:ext uri="{FF2B5EF4-FFF2-40B4-BE49-F238E27FC236}">
                <a16:creationId xmlns:a16="http://schemas.microsoft.com/office/drawing/2014/main" id="{987B11C9-4CA3-FA4E-BC7B-10185C13F448}"/>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cxnSp>
        <p:nvCxnSpPr>
          <p:cNvPr id="9" name="Straight Connector 8">
            <a:extLst>
              <a:ext uri="{FF2B5EF4-FFF2-40B4-BE49-F238E27FC236}">
                <a16:creationId xmlns:a16="http://schemas.microsoft.com/office/drawing/2014/main" id="{2D11F11E-6D6A-0744-9D2D-3A22BDB34A7F}"/>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67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313" y="440495"/>
            <a:ext cx="11333087"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5032334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Illustrated Background 3">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3BA17EF9-2757-EF4B-AD9F-199EB3CC040E}"/>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71119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Illustrated Background 4">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9C0032E4-9BED-F949-909E-F285FA570EFD}"/>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5467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Illustrated Background 5">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08452E7F-57F2-2242-80E8-2332954E3EA7}"/>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18" name="Title 1">
            <a:extLst>
              <a:ext uri="{FF2B5EF4-FFF2-40B4-BE49-F238E27FC236}">
                <a16:creationId xmlns:a16="http://schemas.microsoft.com/office/drawing/2014/main" id="{B7CA7586-C918-204A-B315-DA385F3C3CCA}"/>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20" name="Graphic 19">
            <a:extLst>
              <a:ext uri="{FF2B5EF4-FFF2-40B4-BE49-F238E27FC236}">
                <a16:creationId xmlns:a16="http://schemas.microsoft.com/office/drawing/2014/main" id="{289C2B24-65A9-984A-B0BF-3C22D0B359F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23" name="Text Placeholder 19">
            <a:extLst>
              <a:ext uri="{FF2B5EF4-FFF2-40B4-BE49-F238E27FC236}">
                <a16:creationId xmlns:a16="http://schemas.microsoft.com/office/drawing/2014/main" id="{A151CD75-C8D1-A441-AFB2-6C15CAE4A230}"/>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4" name="Text Placeholder 19">
            <a:extLst>
              <a:ext uri="{FF2B5EF4-FFF2-40B4-BE49-F238E27FC236}">
                <a16:creationId xmlns:a16="http://schemas.microsoft.com/office/drawing/2014/main" id="{14C9EA80-57A5-F842-9EB1-714E3E80338F}"/>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pic>
        <p:nvPicPr>
          <p:cNvPr id="26" name="Picture 25">
            <a:extLst>
              <a:ext uri="{FF2B5EF4-FFF2-40B4-BE49-F238E27FC236}">
                <a16:creationId xmlns:a16="http://schemas.microsoft.com/office/drawing/2014/main" id="{19EADB66-CCC6-2F49-A7C6-3A819FFE8341}"/>
              </a:ext>
            </a:extLst>
          </p:cNvPr>
          <p:cNvPicPr>
            <a:picLocks noChangeAspect="1"/>
          </p:cNvPicPr>
          <p:nvPr userDrawn="1"/>
        </p:nvPicPr>
        <p:blipFill>
          <a:blip r:embed="rId5"/>
          <a:stretch>
            <a:fillRect/>
          </a:stretch>
        </p:blipFill>
        <p:spPr>
          <a:xfrm>
            <a:off x="547545" y="5953446"/>
            <a:ext cx="634991" cy="605842"/>
          </a:xfrm>
          <a:prstGeom prst="rect">
            <a:avLst/>
          </a:prstGeom>
        </p:spPr>
      </p:pic>
      <p:cxnSp>
        <p:nvCxnSpPr>
          <p:cNvPr id="9" name="Straight Connector 8">
            <a:extLst>
              <a:ext uri="{FF2B5EF4-FFF2-40B4-BE49-F238E27FC236}">
                <a16:creationId xmlns:a16="http://schemas.microsoft.com/office/drawing/2014/main" id="{996B8AD4-5AA0-C546-98C2-8B38B2D30AC6}"/>
              </a:ext>
            </a:extLst>
          </p:cNvPr>
          <p:cNvCxnSpPr>
            <a:cxnSpLocks/>
          </p:cNvCxnSpPr>
          <p:nvPr userDrawn="1"/>
        </p:nvCxnSpPr>
        <p:spPr>
          <a:xfrm>
            <a:off x="547545" y="3963175"/>
            <a:ext cx="5249317"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13903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 Speaker | Background 4">
    <p:spTree>
      <p:nvGrpSpPr>
        <p:cNvPr id="1" name=""/>
        <p:cNvGrpSpPr/>
        <p:nvPr/>
      </p:nvGrpSpPr>
      <p:grpSpPr>
        <a:xfrm>
          <a:off x="0" y="0"/>
          <a:ext cx="0" cy="0"/>
          <a:chOff x="0" y="0"/>
          <a:chExt cx="0" cy="0"/>
        </a:xfrm>
      </p:grpSpPr>
      <p:pic>
        <p:nvPicPr>
          <p:cNvPr id="5" name="Picture 4" descr="A picture containing light&#10;&#10;Description automatically generated">
            <a:extLst>
              <a:ext uri="{FF2B5EF4-FFF2-40B4-BE49-F238E27FC236}">
                <a16:creationId xmlns:a16="http://schemas.microsoft.com/office/drawing/2014/main" id="{B48D46E3-4541-8940-A7CC-08D93BF8E0EC}"/>
              </a:ext>
            </a:extLst>
          </p:cNvPr>
          <p:cNvPicPr>
            <a:picLocks noChangeAspect="1"/>
          </p:cNvPicPr>
          <p:nvPr userDrawn="1"/>
        </p:nvPicPr>
        <p:blipFill rotWithShape="1">
          <a:blip r:embed="rId2"/>
          <a:srcRect r="7259"/>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591041"/>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4310765"/>
            <a:ext cx="868054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06CE0335-A34F-1846-B1A9-9CA992BFB726}"/>
              </a:ext>
            </a:extLst>
          </p:cNvPr>
          <p:cNvPicPr>
            <a:picLocks noChangeAspect="1"/>
          </p:cNvPicPr>
          <p:nvPr userDrawn="1"/>
        </p:nvPicPr>
        <p:blipFill>
          <a:blip r:embed="rId5"/>
          <a:stretch>
            <a:fillRect/>
          </a:stretch>
        </p:blipFill>
        <p:spPr>
          <a:xfrm>
            <a:off x="547545" y="5953446"/>
            <a:ext cx="634991" cy="605842"/>
          </a:xfrm>
          <a:prstGeom prst="rect">
            <a:avLst/>
          </a:prstGeom>
        </p:spPr>
      </p:pic>
    </p:spTree>
    <p:extLst>
      <p:ext uri="{BB962C8B-B14F-4D97-AF65-F5344CB8AC3E}">
        <p14:creationId xmlns:p14="http://schemas.microsoft.com/office/powerpoint/2010/main" val="207173153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One Speaker | Blue Hex Backgroun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C3B376E3-3F21-084A-8CD5-1109722A518A}"/>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43A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13262361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ne Speaker | Purple Hex Background">
    <p:spTree>
      <p:nvGrpSpPr>
        <p:cNvPr id="1" name=""/>
        <p:cNvGrpSpPr/>
        <p:nvPr/>
      </p:nvGrpSpPr>
      <p:grpSpPr>
        <a:xfrm>
          <a:off x="0" y="0"/>
          <a:ext cx="0" cy="0"/>
          <a:chOff x="0" y="0"/>
          <a:chExt cx="0" cy="0"/>
        </a:xfrm>
      </p:grpSpPr>
      <p:pic>
        <p:nvPicPr>
          <p:cNvPr id="4" name="Picture 3" descr="A picture containing honeycomb&#10;&#10;Description automatically generated">
            <a:extLst>
              <a:ext uri="{FF2B5EF4-FFF2-40B4-BE49-F238E27FC236}">
                <a16:creationId xmlns:a16="http://schemas.microsoft.com/office/drawing/2014/main" id="{38855AC3-4082-9446-8D48-79C2FB505B73}"/>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5"/>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50E6FF"/>
                </a:solidFill>
              </a:defRPr>
            </a:lvl1pPr>
          </a:lstStyle>
          <a:p>
            <a:pPr lvl="0"/>
            <a:r>
              <a:rPr lang="en-US"/>
              <a:t>Livestream event</a:t>
            </a:r>
          </a:p>
        </p:txBody>
      </p:sp>
      <p:sp>
        <p:nvSpPr>
          <p:cNvPr id="5" name="Rectangle 4">
            <a:extLst>
              <a:ext uri="{FF2B5EF4-FFF2-40B4-BE49-F238E27FC236}">
                <a16:creationId xmlns:a16="http://schemas.microsoft.com/office/drawing/2014/main" id="{92D61521-97B5-8E44-865C-B9D813938496}"/>
              </a:ext>
            </a:extLst>
          </p:cNvPr>
          <p:cNvSpPr/>
          <p:nvPr userDrawn="1"/>
        </p:nvSpPr>
        <p:spPr>
          <a:xfrm>
            <a:off x="9452033" y="2683240"/>
            <a:ext cx="2794663" cy="1112238"/>
          </a:xfrm>
          <a:prstGeom prst="rect">
            <a:avLst/>
          </a:prstGeom>
          <a:solidFill>
            <a:srgbClr val="3B2D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10245317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One Speaker | Blue Code">
    <p:spTree>
      <p:nvGrpSpPr>
        <p:cNvPr id="1" name=""/>
        <p:cNvGrpSpPr/>
        <p:nvPr/>
      </p:nvGrpSpPr>
      <p:grpSpPr>
        <a:xfrm>
          <a:off x="0" y="0"/>
          <a:ext cx="0" cy="0"/>
          <a:chOff x="0" y="0"/>
          <a:chExt cx="0" cy="0"/>
        </a:xfrm>
      </p:grpSpPr>
      <p:pic>
        <p:nvPicPr>
          <p:cNvPr id="7" name="Picture 6" descr="A picture containing keyboard&#10;&#10;Description automatically generated">
            <a:extLst>
              <a:ext uri="{FF2B5EF4-FFF2-40B4-BE49-F238E27FC236}">
                <a16:creationId xmlns:a16="http://schemas.microsoft.com/office/drawing/2014/main" id="{98492DB5-2C26-4D45-9424-9CDE000AA242}"/>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tx1"/>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41097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tx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01A4EF"/>
                </a:solidFill>
              </a:defRPr>
            </a:lvl1pPr>
          </a:lstStyle>
          <a:p>
            <a:pPr lvl="0"/>
            <a:r>
              <a:rPr lang="en-US"/>
              <a:t>Livestream event</a:t>
            </a:r>
          </a:p>
        </p:txBody>
      </p:sp>
      <p:sp>
        <p:nvSpPr>
          <p:cNvPr id="14" name="Rectangle 13">
            <a:extLst>
              <a:ext uri="{FF2B5EF4-FFF2-40B4-BE49-F238E27FC236}">
                <a16:creationId xmlns:a16="http://schemas.microsoft.com/office/drawing/2014/main" id="{BA24A465-4619-CD4A-8435-8F195D4B11BF}"/>
              </a:ext>
            </a:extLst>
          </p:cNvPr>
          <p:cNvSpPr/>
          <p:nvPr userDrawn="1"/>
        </p:nvSpPr>
        <p:spPr>
          <a:xfrm>
            <a:off x="9323863" y="3211416"/>
            <a:ext cx="2864963" cy="891281"/>
          </a:xfrm>
          <a:prstGeom prst="rect">
            <a:avLst/>
          </a:prstGeom>
          <a:solidFill>
            <a:srgbClr val="018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9323863" y="3211415"/>
            <a:ext cx="3396478" cy="528578"/>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9323863" y="3611000"/>
            <a:ext cx="3396478" cy="528578"/>
          </a:xfrm>
        </p:spPr>
        <p:txBody>
          <a:bodyPr>
            <a:normAutofit/>
          </a:bodyPr>
          <a:lstStyle>
            <a:lvl1pPr marL="0" indent="0">
              <a:buNone/>
              <a:defRPr sz="1799" b="0">
                <a:solidFill>
                  <a:schemeClr val="bg1"/>
                </a:solidFill>
              </a:defRPr>
            </a:lvl1pPr>
          </a:lstStyle>
          <a:p>
            <a:pPr lvl="0"/>
            <a:r>
              <a:rPr lang="en-US"/>
              <a:t>Title</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5892" y="501644"/>
            <a:ext cx="3225234" cy="1119430"/>
          </a:xfrm>
          <a:prstGeom prst="rect">
            <a:avLst/>
          </a:prstGeom>
        </p:spPr>
      </p:pic>
      <p:sp>
        <p:nvSpPr>
          <p:cNvPr id="17" name="Picture Placeholder 12">
            <a:extLst>
              <a:ext uri="{FF2B5EF4-FFF2-40B4-BE49-F238E27FC236}">
                <a16:creationId xmlns:a16="http://schemas.microsoft.com/office/drawing/2014/main" id="{E34DFA0A-9375-4A47-B6F2-8C4DD00BDAB8}"/>
              </a:ext>
            </a:extLst>
          </p:cNvPr>
          <p:cNvSpPr>
            <a:spLocks noGrp="1"/>
          </p:cNvSpPr>
          <p:nvPr>
            <p:ph type="pic" sz="quarter" idx="10" hasCustomPrompt="1"/>
          </p:nvPr>
        </p:nvSpPr>
        <p:spPr>
          <a:xfrm>
            <a:off x="9446340" y="4102696"/>
            <a:ext cx="2777921" cy="2782600"/>
          </a:xfrm>
        </p:spPr>
        <p:txBody>
          <a:bodyPr>
            <a:normAutofit/>
          </a:bodyPr>
          <a:lstStyle>
            <a:lvl1pPr marL="0" indent="0">
              <a:buNone/>
              <a:defRPr sz="2399">
                <a:solidFill>
                  <a:schemeClr val="bg1"/>
                </a:solidFill>
              </a:defRPr>
            </a:lvl1pPr>
          </a:lstStyle>
          <a:p>
            <a:r>
              <a:rPr lang="en-US"/>
              <a:t>Speaker Photo</a:t>
            </a:r>
          </a:p>
        </p:txBody>
      </p:sp>
    </p:spTree>
    <p:extLst>
      <p:ext uri="{BB962C8B-B14F-4D97-AF65-F5344CB8AC3E}">
        <p14:creationId xmlns:p14="http://schemas.microsoft.com/office/powerpoint/2010/main" val="275490077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One Speaker | Blue Code">
    <p:spTree>
      <p:nvGrpSpPr>
        <p:cNvPr id="1" name=""/>
        <p:cNvGrpSpPr/>
        <p:nvPr/>
      </p:nvGrpSpPr>
      <p:grpSpPr>
        <a:xfrm>
          <a:off x="0" y="0"/>
          <a:ext cx="0" cy="0"/>
          <a:chOff x="0" y="0"/>
          <a:chExt cx="0" cy="0"/>
        </a:xfrm>
      </p:grpSpPr>
      <p:pic>
        <p:nvPicPr>
          <p:cNvPr id="8" name="Picture 7" descr="A picture containing game&#10;&#10;Description automatically generated">
            <a:extLst>
              <a:ext uri="{FF2B5EF4-FFF2-40B4-BE49-F238E27FC236}">
                <a16:creationId xmlns:a16="http://schemas.microsoft.com/office/drawing/2014/main" id="{6B3B46EC-DD99-814F-916A-5CDDDB288D27}"/>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tx1"/>
                </a:solidFill>
              </a:defRPr>
            </a:lvl1pPr>
          </a:lstStyle>
          <a:p>
            <a:r>
              <a:rPr lang="en-US"/>
              <a:t>Title of </a:t>
            </a:r>
            <a:br>
              <a:rPr lang="en-US"/>
            </a:br>
            <a:r>
              <a:rPr lang="en-US"/>
              <a:t>Event</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41097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99D99073-F300-B14B-BD53-C50964E211A3}"/>
              </a:ext>
            </a:extLst>
          </p:cNvPr>
          <p:cNvPicPr>
            <a:picLocks noChangeAspect="1"/>
          </p:cNvPicPr>
          <p:nvPr userDrawn="1"/>
        </p:nvPicPr>
        <p:blipFill>
          <a:blip r:embed="rId3"/>
          <a:stretch>
            <a:fillRect/>
          </a:stretch>
        </p:blipFill>
        <p:spPr>
          <a:xfrm>
            <a:off x="547545" y="5953446"/>
            <a:ext cx="634991" cy="605842"/>
          </a:xfrm>
          <a:prstGeom prst="rect">
            <a:avLst/>
          </a:prstGeom>
        </p:spPr>
      </p:pic>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tx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F25021"/>
                </a:solidFill>
              </a:defRPr>
            </a:lvl1pPr>
          </a:lstStyle>
          <a:p>
            <a:pPr lvl="0"/>
            <a:r>
              <a:rPr lang="en-US"/>
              <a:t>Livestream event</a:t>
            </a:r>
          </a:p>
        </p:txBody>
      </p:sp>
      <p:sp>
        <p:nvSpPr>
          <p:cNvPr id="14" name="Picture Placeholder 12">
            <a:extLst>
              <a:ext uri="{FF2B5EF4-FFF2-40B4-BE49-F238E27FC236}">
                <a16:creationId xmlns:a16="http://schemas.microsoft.com/office/drawing/2014/main" id="{300AF5C2-E83E-6245-A1E6-988C37120173}"/>
              </a:ext>
            </a:extLst>
          </p:cNvPr>
          <p:cNvSpPr>
            <a:spLocks noGrp="1"/>
          </p:cNvSpPr>
          <p:nvPr>
            <p:ph type="pic" sz="quarter" idx="10" hasCustomPrompt="1"/>
          </p:nvPr>
        </p:nvSpPr>
        <p:spPr>
          <a:xfrm>
            <a:off x="9446340" y="4102696"/>
            <a:ext cx="2777921" cy="2782600"/>
          </a:xfrm>
        </p:spPr>
        <p:txBody>
          <a:bodyPr>
            <a:normAutofit/>
          </a:bodyPr>
          <a:lstStyle>
            <a:lvl1pPr marL="0" indent="0">
              <a:buNone/>
              <a:defRPr sz="2399">
                <a:solidFill>
                  <a:schemeClr val="bg1"/>
                </a:solidFill>
              </a:defRPr>
            </a:lvl1pPr>
          </a:lstStyle>
          <a:p>
            <a:r>
              <a:rPr lang="en-US"/>
              <a:t>Speaker Photo</a:t>
            </a:r>
          </a:p>
        </p:txBody>
      </p:sp>
      <p:pic>
        <p:nvPicPr>
          <p:cNvPr id="16" name="Picture 15" descr="A close up of a sign&#10;&#10;Description automatically generated">
            <a:extLst>
              <a:ext uri="{FF2B5EF4-FFF2-40B4-BE49-F238E27FC236}">
                <a16:creationId xmlns:a16="http://schemas.microsoft.com/office/drawing/2014/main" id="{A08E5A22-238B-B344-A958-EBAFB2389607}"/>
              </a:ext>
            </a:extLst>
          </p:cNvPr>
          <p:cNvPicPr>
            <a:picLocks noChangeAspect="1"/>
          </p:cNvPicPr>
          <p:nvPr userDrawn="1"/>
        </p:nvPicPr>
        <p:blipFill>
          <a:blip r:embed="rId4"/>
          <a:stretch>
            <a:fillRect/>
          </a:stretch>
        </p:blipFill>
        <p:spPr>
          <a:xfrm>
            <a:off x="545892" y="501644"/>
            <a:ext cx="3225234" cy="1119430"/>
          </a:xfrm>
          <a:prstGeom prst="rect">
            <a:avLst/>
          </a:prstGeom>
        </p:spPr>
      </p:pic>
      <p:sp>
        <p:nvSpPr>
          <p:cNvPr id="6" name="Rectangle 5">
            <a:extLst>
              <a:ext uri="{FF2B5EF4-FFF2-40B4-BE49-F238E27FC236}">
                <a16:creationId xmlns:a16="http://schemas.microsoft.com/office/drawing/2014/main" id="{C6AC87C4-D9CC-3E48-ADC9-99DD9EE62868}"/>
              </a:ext>
            </a:extLst>
          </p:cNvPr>
          <p:cNvSpPr/>
          <p:nvPr userDrawn="1"/>
        </p:nvSpPr>
        <p:spPr>
          <a:xfrm>
            <a:off x="9323863" y="3211416"/>
            <a:ext cx="2864963" cy="891281"/>
          </a:xfrm>
          <a:prstGeom prst="rect">
            <a:avLst/>
          </a:prstGeom>
          <a:solidFill>
            <a:srgbClr val="D83A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3" name="Text Placeholder 19">
            <a:extLst>
              <a:ext uri="{FF2B5EF4-FFF2-40B4-BE49-F238E27FC236}">
                <a16:creationId xmlns:a16="http://schemas.microsoft.com/office/drawing/2014/main" id="{22633FB3-771C-E148-80D5-0F959759B4BD}"/>
              </a:ext>
            </a:extLst>
          </p:cNvPr>
          <p:cNvSpPr>
            <a:spLocks noGrp="1"/>
          </p:cNvSpPr>
          <p:nvPr>
            <p:ph type="body" sz="quarter" idx="13" hasCustomPrompt="1"/>
          </p:nvPr>
        </p:nvSpPr>
        <p:spPr>
          <a:xfrm>
            <a:off x="9323863" y="3211415"/>
            <a:ext cx="3396478" cy="528578"/>
          </a:xfrm>
        </p:spPr>
        <p:txBody>
          <a:bodyPr>
            <a:normAutofit/>
          </a:bodyPr>
          <a:lstStyle>
            <a:lvl1pPr marL="0" indent="0">
              <a:buNone/>
              <a:defRPr sz="1999" b="1">
                <a:solidFill>
                  <a:schemeClr val="bg1"/>
                </a:solidFill>
              </a:defRPr>
            </a:lvl1pPr>
          </a:lstStyle>
          <a:p>
            <a:pPr lvl="0"/>
            <a:r>
              <a:rPr lang="en-US"/>
              <a:t>Speaker Name</a:t>
            </a:r>
          </a:p>
        </p:txBody>
      </p:sp>
      <p:sp>
        <p:nvSpPr>
          <p:cNvPr id="24" name="Text Placeholder 19">
            <a:extLst>
              <a:ext uri="{FF2B5EF4-FFF2-40B4-BE49-F238E27FC236}">
                <a16:creationId xmlns:a16="http://schemas.microsoft.com/office/drawing/2014/main" id="{0BE1F6C3-6B5A-444F-BBCF-3B31C513341D}"/>
              </a:ext>
            </a:extLst>
          </p:cNvPr>
          <p:cNvSpPr>
            <a:spLocks noGrp="1"/>
          </p:cNvSpPr>
          <p:nvPr>
            <p:ph type="body" sz="quarter" idx="14" hasCustomPrompt="1"/>
          </p:nvPr>
        </p:nvSpPr>
        <p:spPr>
          <a:xfrm>
            <a:off x="9323863" y="3611000"/>
            <a:ext cx="3396478" cy="528578"/>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35347760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ne Speaker | CC Background">
    <p:spTree>
      <p:nvGrpSpPr>
        <p:cNvPr id="1" name=""/>
        <p:cNvGrpSpPr/>
        <p:nvPr/>
      </p:nvGrpSpPr>
      <p:grpSpPr>
        <a:xfrm>
          <a:off x="0" y="0"/>
          <a:ext cx="0" cy="0"/>
          <a:chOff x="0" y="0"/>
          <a:chExt cx="0" cy="0"/>
        </a:xfrm>
      </p:grpSpPr>
      <p:pic>
        <p:nvPicPr>
          <p:cNvPr id="7" name="Picture 6" descr="A picture containing indoor, tiled&#10;&#10;Description automatically generated">
            <a:extLst>
              <a:ext uri="{FF2B5EF4-FFF2-40B4-BE49-F238E27FC236}">
                <a16:creationId xmlns:a16="http://schemas.microsoft.com/office/drawing/2014/main" id="{7C986317-771A-4842-987C-2D31AD22854E}"/>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1634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220806025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ne Speaker | WW Background">
    <p:spTree>
      <p:nvGrpSpPr>
        <p:cNvPr id="1" name=""/>
        <p:cNvGrpSpPr/>
        <p:nvPr/>
      </p:nvGrpSpPr>
      <p:grpSpPr>
        <a:xfrm>
          <a:off x="0" y="0"/>
          <a:ext cx="0" cy="0"/>
          <a:chOff x="0" y="0"/>
          <a:chExt cx="0" cy="0"/>
        </a:xfrm>
      </p:grpSpPr>
      <p:pic>
        <p:nvPicPr>
          <p:cNvPr id="6" name="Picture 5" descr="A picture containing indoor, white&#10;&#10;Description automatically generated">
            <a:extLst>
              <a:ext uri="{FF2B5EF4-FFF2-40B4-BE49-F238E27FC236}">
                <a16:creationId xmlns:a16="http://schemas.microsoft.com/office/drawing/2014/main" id="{2F205028-8155-C442-B09E-9B6516020204}"/>
              </a:ext>
            </a:extLst>
          </p:cNvPr>
          <p:cNvPicPr>
            <a:picLocks noChangeAspect="1"/>
          </p:cNvPicPr>
          <p:nvPr userDrawn="1"/>
        </p:nvPicPr>
        <p:blipFill>
          <a:blip r:embed="rId2"/>
          <a:stretch>
            <a:fillRect/>
          </a:stretch>
        </p:blipFill>
        <p:spPr>
          <a:xfrm>
            <a:off x="0" y="0"/>
            <a:ext cx="12188825" cy="6858000"/>
          </a:xfrm>
          <a:prstGeom prst="rect">
            <a:avLst/>
          </a:prstGeom>
        </p:spPr>
      </p:pic>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547546" y="2390083"/>
            <a:ext cx="6758824"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7751" y="504975"/>
            <a:ext cx="3227834" cy="1119431"/>
          </a:xfrm>
          <a:prstGeom prst="rect">
            <a:avLst/>
          </a:prstGeom>
        </p:spPr>
      </p:pic>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546" y="3963175"/>
            <a:ext cx="6758824"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223E9569-7678-A345-8554-76B4DB34F5B2}"/>
              </a:ext>
            </a:extLst>
          </p:cNvPr>
          <p:cNvSpPr>
            <a:spLocks noGrp="1"/>
          </p:cNvSpPr>
          <p:nvPr>
            <p:ph type="body" sz="quarter" idx="11" hasCustomPrompt="1"/>
          </p:nvPr>
        </p:nvSpPr>
        <p:spPr>
          <a:xfrm>
            <a:off x="547545" y="4217033"/>
            <a:ext cx="5453658" cy="528579"/>
          </a:xfrm>
        </p:spPr>
        <p:txBody>
          <a:bodyPr/>
          <a:lstStyle>
            <a:lvl1pPr marL="0" indent="0">
              <a:buNone/>
              <a:defRPr>
                <a:solidFill>
                  <a:schemeClr val="bg1"/>
                </a:solidFill>
              </a:defRPr>
            </a:lvl1pPr>
          </a:lstStyle>
          <a:p>
            <a:pPr lvl="0"/>
            <a:r>
              <a:rPr lang="en-US"/>
              <a:t>Date | Time |</a:t>
            </a:r>
          </a:p>
        </p:txBody>
      </p:sp>
      <p:sp>
        <p:nvSpPr>
          <p:cNvPr id="21" name="Text Placeholder 19">
            <a:extLst>
              <a:ext uri="{FF2B5EF4-FFF2-40B4-BE49-F238E27FC236}">
                <a16:creationId xmlns:a16="http://schemas.microsoft.com/office/drawing/2014/main" id="{329A70A4-030B-5240-A758-E98E0D61961E}"/>
              </a:ext>
            </a:extLst>
          </p:cNvPr>
          <p:cNvSpPr>
            <a:spLocks noGrp="1"/>
          </p:cNvSpPr>
          <p:nvPr>
            <p:ph type="body" sz="quarter" idx="12" hasCustomPrompt="1"/>
          </p:nvPr>
        </p:nvSpPr>
        <p:spPr>
          <a:xfrm>
            <a:off x="547545" y="4772588"/>
            <a:ext cx="4109738" cy="528579"/>
          </a:xfrm>
        </p:spPr>
        <p:txBody>
          <a:bodyPr/>
          <a:lstStyle>
            <a:lvl1pPr marL="0" indent="0">
              <a:buNone/>
              <a:defRPr>
                <a:solidFill>
                  <a:srgbClr val="D59DFF"/>
                </a:solidFill>
              </a:defRPr>
            </a:lvl1pPr>
          </a:lstStyle>
          <a:p>
            <a:pPr lvl="0"/>
            <a:r>
              <a:rPr lang="en-US"/>
              <a:t>Livestream event</a:t>
            </a:r>
          </a:p>
        </p:txBody>
      </p:sp>
      <p:sp>
        <p:nvSpPr>
          <p:cNvPr id="25" name="Picture Placeholder 12">
            <a:extLst>
              <a:ext uri="{FF2B5EF4-FFF2-40B4-BE49-F238E27FC236}">
                <a16:creationId xmlns:a16="http://schemas.microsoft.com/office/drawing/2014/main" id="{6915754B-1213-9043-B324-092CAE6E60C2}"/>
              </a:ext>
            </a:extLst>
          </p:cNvPr>
          <p:cNvSpPr>
            <a:spLocks noGrp="1"/>
          </p:cNvSpPr>
          <p:nvPr>
            <p:ph type="pic" sz="quarter" idx="10" hasCustomPrompt="1"/>
          </p:nvPr>
        </p:nvSpPr>
        <p:spPr>
          <a:xfrm>
            <a:off x="9455022" y="-24306"/>
            <a:ext cx="2776912" cy="2767505"/>
          </a:xfrm>
        </p:spPr>
        <p:txBody>
          <a:bodyPr>
            <a:normAutofit/>
          </a:bodyPr>
          <a:lstStyle>
            <a:lvl1pPr marL="0" indent="0">
              <a:buNone/>
              <a:defRPr sz="2399">
                <a:solidFill>
                  <a:schemeClr val="bg1"/>
                </a:solidFill>
              </a:defRPr>
            </a:lvl1pPr>
          </a:lstStyle>
          <a:p>
            <a:r>
              <a:rPr lang="en-US"/>
              <a:t>Speaker Photo</a:t>
            </a:r>
          </a:p>
        </p:txBody>
      </p:sp>
      <p:sp>
        <p:nvSpPr>
          <p:cNvPr id="26" name="Rectangle 25">
            <a:extLst>
              <a:ext uri="{FF2B5EF4-FFF2-40B4-BE49-F238E27FC236}">
                <a16:creationId xmlns:a16="http://schemas.microsoft.com/office/drawing/2014/main" id="{0D7542F2-A24B-AF48-B373-B70964A635B1}"/>
              </a:ext>
            </a:extLst>
          </p:cNvPr>
          <p:cNvSpPr/>
          <p:nvPr userDrawn="1"/>
        </p:nvSpPr>
        <p:spPr>
          <a:xfrm>
            <a:off x="9452033" y="2683240"/>
            <a:ext cx="2794663" cy="1112238"/>
          </a:xfrm>
          <a:prstGeom prst="rect">
            <a:avLst/>
          </a:prstGeom>
          <a:solidFill>
            <a:srgbClr val="2506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9" name="Text Placeholder 19">
            <a:extLst>
              <a:ext uri="{FF2B5EF4-FFF2-40B4-BE49-F238E27FC236}">
                <a16:creationId xmlns:a16="http://schemas.microsoft.com/office/drawing/2014/main" id="{379739CB-CA78-4B41-8967-C534C7163BEA}"/>
              </a:ext>
            </a:extLst>
          </p:cNvPr>
          <p:cNvSpPr>
            <a:spLocks noGrp="1"/>
          </p:cNvSpPr>
          <p:nvPr>
            <p:ph type="body" sz="quarter" idx="13" hasCustomPrompt="1"/>
          </p:nvPr>
        </p:nvSpPr>
        <p:spPr>
          <a:xfrm>
            <a:off x="9467719" y="2877910"/>
            <a:ext cx="2721102" cy="491402"/>
          </a:xfrm>
        </p:spPr>
        <p:txBody>
          <a:bodyPr/>
          <a:lstStyle>
            <a:lvl1pPr marL="0" indent="0">
              <a:buNone/>
              <a:defRPr sz="1999" b="1">
                <a:solidFill>
                  <a:schemeClr val="bg1"/>
                </a:solidFill>
              </a:defRPr>
            </a:lvl1pPr>
          </a:lstStyle>
          <a:p>
            <a:pPr lvl="0"/>
            <a:r>
              <a:rPr lang="en-US"/>
              <a:t>Speaker Name</a:t>
            </a:r>
          </a:p>
        </p:txBody>
      </p:sp>
      <p:sp>
        <p:nvSpPr>
          <p:cNvPr id="22" name="Text Placeholder 19">
            <a:extLst>
              <a:ext uri="{FF2B5EF4-FFF2-40B4-BE49-F238E27FC236}">
                <a16:creationId xmlns:a16="http://schemas.microsoft.com/office/drawing/2014/main" id="{8B103D66-3269-DC41-A7FB-4A5DE3449D27}"/>
              </a:ext>
            </a:extLst>
          </p:cNvPr>
          <p:cNvSpPr>
            <a:spLocks noGrp="1"/>
          </p:cNvSpPr>
          <p:nvPr>
            <p:ph type="body" sz="quarter" idx="14" hasCustomPrompt="1"/>
          </p:nvPr>
        </p:nvSpPr>
        <p:spPr>
          <a:xfrm>
            <a:off x="9467719" y="3254830"/>
            <a:ext cx="2721102" cy="491402"/>
          </a:xfrm>
        </p:spPr>
        <p:txBody>
          <a:bodyPr>
            <a:normAutofit/>
          </a:bodyPr>
          <a:lstStyle>
            <a:lvl1pPr marL="0" indent="0">
              <a:buNone/>
              <a:defRPr sz="1799" b="0">
                <a:solidFill>
                  <a:schemeClr val="bg1"/>
                </a:solidFill>
              </a:defRPr>
            </a:lvl1pPr>
          </a:lstStyle>
          <a:p>
            <a:pPr lvl="0"/>
            <a:r>
              <a:rPr lang="en-US"/>
              <a:t>Title</a:t>
            </a:r>
          </a:p>
        </p:txBody>
      </p:sp>
    </p:spTree>
    <p:extLst>
      <p:ext uri="{BB962C8B-B14F-4D97-AF65-F5344CB8AC3E}">
        <p14:creationId xmlns:p14="http://schemas.microsoft.com/office/powerpoint/2010/main" val="2944894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86.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image" Target="../media/image64.png"/><Relationship Id="rId5" Type="http://schemas.openxmlformats.org/officeDocument/2006/relationships/theme" Target="../theme/theme10.xml"/><Relationship Id="rId4"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theme" Target="../theme/theme11.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theme" Target="../theme/theme3.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21" Type="http://schemas.openxmlformats.org/officeDocument/2006/relationships/image" Target="../media/image15.emf"/><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theme" Target="../theme/theme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image" Target="../media/image19.emf"/><Relationship Id="rId5" Type="http://schemas.openxmlformats.org/officeDocument/2006/relationships/slideLayout" Target="../slideLayouts/slideLayout78.xml"/><Relationship Id="rId10" Type="http://schemas.openxmlformats.org/officeDocument/2006/relationships/theme" Target="../theme/theme5.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slideLayout" Target="../slideLayouts/slideLayout100.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theme" Target="../theme/theme7.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theme" Target="../theme/theme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48.xml"/><Relationship Id="rId18" Type="http://schemas.openxmlformats.org/officeDocument/2006/relationships/slideLayout" Target="../slideLayouts/slideLayout153.xml"/><Relationship Id="rId26" Type="http://schemas.openxmlformats.org/officeDocument/2006/relationships/slideLayout" Target="../slideLayouts/slideLayout161.xml"/><Relationship Id="rId39" Type="http://schemas.openxmlformats.org/officeDocument/2006/relationships/slideLayout" Target="../slideLayouts/slideLayout174.xml"/><Relationship Id="rId21" Type="http://schemas.openxmlformats.org/officeDocument/2006/relationships/slideLayout" Target="../slideLayouts/slideLayout156.xml"/><Relationship Id="rId34" Type="http://schemas.openxmlformats.org/officeDocument/2006/relationships/slideLayout" Target="../slideLayouts/slideLayout169.xml"/><Relationship Id="rId42" Type="http://schemas.openxmlformats.org/officeDocument/2006/relationships/slideLayout" Target="../slideLayouts/slideLayout177.xml"/><Relationship Id="rId47" Type="http://schemas.openxmlformats.org/officeDocument/2006/relationships/slideLayout" Target="../slideLayouts/slideLayout182.xml"/><Relationship Id="rId50" Type="http://schemas.openxmlformats.org/officeDocument/2006/relationships/image" Target="../media/image19.emf"/><Relationship Id="rId7" Type="http://schemas.openxmlformats.org/officeDocument/2006/relationships/slideLayout" Target="../slideLayouts/slideLayout142.xml"/><Relationship Id="rId2" Type="http://schemas.openxmlformats.org/officeDocument/2006/relationships/slideLayout" Target="../slideLayouts/slideLayout137.xml"/><Relationship Id="rId16" Type="http://schemas.openxmlformats.org/officeDocument/2006/relationships/slideLayout" Target="../slideLayouts/slideLayout151.xml"/><Relationship Id="rId29" Type="http://schemas.openxmlformats.org/officeDocument/2006/relationships/slideLayout" Target="../slideLayouts/slideLayout164.xml"/><Relationship Id="rId11" Type="http://schemas.openxmlformats.org/officeDocument/2006/relationships/slideLayout" Target="../slideLayouts/slideLayout146.xml"/><Relationship Id="rId24" Type="http://schemas.openxmlformats.org/officeDocument/2006/relationships/slideLayout" Target="../slideLayouts/slideLayout159.xml"/><Relationship Id="rId32" Type="http://schemas.openxmlformats.org/officeDocument/2006/relationships/slideLayout" Target="../slideLayouts/slideLayout167.xml"/><Relationship Id="rId37" Type="http://schemas.openxmlformats.org/officeDocument/2006/relationships/slideLayout" Target="../slideLayouts/slideLayout172.xml"/><Relationship Id="rId40" Type="http://schemas.openxmlformats.org/officeDocument/2006/relationships/slideLayout" Target="../slideLayouts/slideLayout175.xml"/><Relationship Id="rId45" Type="http://schemas.openxmlformats.org/officeDocument/2006/relationships/slideLayout" Target="../slideLayouts/slideLayout180.xml"/><Relationship Id="rId5" Type="http://schemas.openxmlformats.org/officeDocument/2006/relationships/slideLayout" Target="../slideLayouts/slideLayout140.xml"/><Relationship Id="rId15" Type="http://schemas.openxmlformats.org/officeDocument/2006/relationships/slideLayout" Target="../slideLayouts/slideLayout150.xml"/><Relationship Id="rId23" Type="http://schemas.openxmlformats.org/officeDocument/2006/relationships/slideLayout" Target="../slideLayouts/slideLayout158.xml"/><Relationship Id="rId28" Type="http://schemas.openxmlformats.org/officeDocument/2006/relationships/slideLayout" Target="../slideLayouts/slideLayout163.xml"/><Relationship Id="rId36" Type="http://schemas.openxmlformats.org/officeDocument/2006/relationships/slideLayout" Target="../slideLayouts/slideLayout171.xml"/><Relationship Id="rId49" Type="http://schemas.openxmlformats.org/officeDocument/2006/relationships/theme" Target="../theme/theme9.xml"/><Relationship Id="rId10" Type="http://schemas.openxmlformats.org/officeDocument/2006/relationships/slideLayout" Target="../slideLayouts/slideLayout145.xml"/><Relationship Id="rId19" Type="http://schemas.openxmlformats.org/officeDocument/2006/relationships/slideLayout" Target="../slideLayouts/slideLayout154.xml"/><Relationship Id="rId31" Type="http://schemas.openxmlformats.org/officeDocument/2006/relationships/slideLayout" Target="../slideLayouts/slideLayout166.xml"/><Relationship Id="rId44" Type="http://schemas.openxmlformats.org/officeDocument/2006/relationships/slideLayout" Target="../slideLayouts/slideLayout179.xml"/><Relationship Id="rId4" Type="http://schemas.openxmlformats.org/officeDocument/2006/relationships/slideLayout" Target="../slideLayouts/slideLayout139.xml"/><Relationship Id="rId9" Type="http://schemas.openxmlformats.org/officeDocument/2006/relationships/slideLayout" Target="../slideLayouts/slideLayout144.xml"/><Relationship Id="rId14" Type="http://schemas.openxmlformats.org/officeDocument/2006/relationships/slideLayout" Target="../slideLayouts/slideLayout149.xml"/><Relationship Id="rId22" Type="http://schemas.openxmlformats.org/officeDocument/2006/relationships/slideLayout" Target="../slideLayouts/slideLayout157.xml"/><Relationship Id="rId27" Type="http://schemas.openxmlformats.org/officeDocument/2006/relationships/slideLayout" Target="../slideLayouts/slideLayout162.xml"/><Relationship Id="rId30" Type="http://schemas.openxmlformats.org/officeDocument/2006/relationships/slideLayout" Target="../slideLayouts/slideLayout165.xml"/><Relationship Id="rId35" Type="http://schemas.openxmlformats.org/officeDocument/2006/relationships/slideLayout" Target="../slideLayouts/slideLayout170.xml"/><Relationship Id="rId43" Type="http://schemas.openxmlformats.org/officeDocument/2006/relationships/slideLayout" Target="../slideLayouts/slideLayout178.xml"/><Relationship Id="rId48" Type="http://schemas.openxmlformats.org/officeDocument/2006/relationships/slideLayout" Target="../slideLayouts/slideLayout183.xml"/><Relationship Id="rId8" Type="http://schemas.openxmlformats.org/officeDocument/2006/relationships/slideLayout" Target="../slideLayouts/slideLayout143.xml"/><Relationship Id="rId3" Type="http://schemas.openxmlformats.org/officeDocument/2006/relationships/slideLayout" Target="../slideLayouts/slideLayout138.xml"/><Relationship Id="rId12" Type="http://schemas.openxmlformats.org/officeDocument/2006/relationships/slideLayout" Target="../slideLayouts/slideLayout147.xml"/><Relationship Id="rId17" Type="http://schemas.openxmlformats.org/officeDocument/2006/relationships/slideLayout" Target="../slideLayouts/slideLayout152.xml"/><Relationship Id="rId25" Type="http://schemas.openxmlformats.org/officeDocument/2006/relationships/slideLayout" Target="../slideLayouts/slideLayout160.xml"/><Relationship Id="rId33" Type="http://schemas.openxmlformats.org/officeDocument/2006/relationships/slideLayout" Target="../slideLayouts/slideLayout168.xml"/><Relationship Id="rId38" Type="http://schemas.openxmlformats.org/officeDocument/2006/relationships/slideLayout" Target="../slideLayouts/slideLayout173.xml"/><Relationship Id="rId46" Type="http://schemas.openxmlformats.org/officeDocument/2006/relationships/slideLayout" Target="../slideLayouts/slideLayout181.xml"/><Relationship Id="rId20" Type="http://schemas.openxmlformats.org/officeDocument/2006/relationships/slideLayout" Target="../slideLayouts/slideLayout155.xml"/><Relationship Id="rId41" Type="http://schemas.openxmlformats.org/officeDocument/2006/relationships/slideLayout" Target="../slideLayouts/slideLayout176.xml"/><Relationship Id="rId1" Type="http://schemas.openxmlformats.org/officeDocument/2006/relationships/slideLayout" Target="../slideLayouts/slideLayout136.xml"/><Relationship Id="rId6" Type="http://schemas.openxmlformats.org/officeDocument/2006/relationships/slideLayout" Target="../slideLayouts/slideLayout1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41420" y="6069205"/>
            <a:ext cx="1494544" cy="548639"/>
          </a:xfrm>
          <a:prstGeom prst="rect">
            <a:avLst/>
          </a:prstGeom>
        </p:spPr>
      </p:pic>
      <p:sp>
        <p:nvSpPr>
          <p:cNvPr id="2" name="Title Placeholder 1"/>
          <p:cNvSpPr>
            <a:spLocks noGrp="1"/>
          </p:cNvSpPr>
          <p:nvPr>
            <p:ph type="title"/>
          </p:nvPr>
        </p:nvSpPr>
        <p:spPr>
          <a:xfrm>
            <a:off x="960543" y="390719"/>
            <a:ext cx="10267740" cy="99834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960543" y="1524000"/>
            <a:ext cx="1026774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960543" y="1"/>
            <a:ext cx="10267739" cy="203287"/>
          </a:xfrm>
          <a:prstGeom prst="rect">
            <a:avLst/>
          </a:prstGeom>
          <a:gradFill>
            <a:gsLst>
              <a:gs pos="80000">
                <a:srgbClr val="FF5800"/>
              </a:gs>
              <a:gs pos="0">
                <a:srgbClr val="C800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5" name="TextBox 4">
            <a:extLst>
              <a:ext uri="{FF2B5EF4-FFF2-40B4-BE49-F238E27FC236}">
                <a16:creationId xmlns:a16="http://schemas.microsoft.com/office/drawing/2014/main" id="{970AC5B7-E9CC-4970-AF14-5A9E3F43CED2}"/>
              </a:ext>
            </a:extLst>
          </p:cNvPr>
          <p:cNvSpPr txBox="1"/>
          <p:nvPr userDrawn="1"/>
        </p:nvSpPr>
        <p:spPr>
          <a:xfrm>
            <a:off x="10656033" y="6405561"/>
            <a:ext cx="1532792" cy="461665"/>
          </a:xfrm>
          <a:prstGeom prst="rect">
            <a:avLst/>
          </a:prstGeom>
          <a:noFill/>
        </p:spPr>
        <p:txBody>
          <a:bodyPr wrap="none" rtlCol="0">
            <a:spAutoFit/>
          </a:bodyPr>
          <a:lstStyle/>
          <a:p>
            <a:r>
              <a:rPr lang="en-CA" dirty="0"/>
              <a:t>@elbruno</a:t>
            </a:r>
            <a:endParaRPr lang="en-US" dirty="0"/>
          </a:p>
        </p:txBody>
      </p:sp>
    </p:spTree>
    <p:extLst>
      <p:ext uri="{BB962C8B-B14F-4D97-AF65-F5344CB8AC3E}">
        <p14:creationId xmlns:p14="http://schemas.microsoft.com/office/powerpoint/2010/main" val="1473079544"/>
      </p:ext>
    </p:extLst>
  </p:cSld>
  <p:clrMap bg1="lt1" tx1="dk1" bg2="lt2" tx2="dk2" accent1="accent1" accent2="accent2" accent3="accent3" accent4="accent4" accent5="accent5" accent6="accent6" hlink="hlink" folHlink="folHlink"/>
  <p:sldLayoutIdLst>
    <p:sldLayoutId id="2147484430" r:id="rId1"/>
    <p:sldLayoutId id="2147484431" r:id="rId2"/>
    <p:sldLayoutId id="2147484432" r:id="rId3"/>
    <p:sldLayoutId id="2147484433" r:id="rId4"/>
    <p:sldLayoutId id="2147484437" r:id="rId5"/>
    <p:sldLayoutId id="2147484466" r:id="rId6"/>
    <p:sldLayoutId id="2147484420" r:id="rId7"/>
    <p:sldLayoutId id="2147484581" r:id="rId8"/>
    <p:sldLayoutId id="2147484594" r:id="rId9"/>
    <p:sldLayoutId id="2147484713" r:id="rId10"/>
    <p:sldLayoutId id="2147484714" r:id="rId11"/>
  </p:sldLayoutIdLst>
  <p:transition>
    <p:fade/>
  </p:transition>
  <p:hf hdr="0"/>
  <p:txStyles>
    <p:titleStyle>
      <a:lvl1pPr algn="l" defTabSz="914126" rtl="0" eaLnBrk="1" latinLnBrk="0" hangingPunct="1">
        <a:lnSpc>
          <a:spcPct val="90000"/>
        </a:lnSpc>
        <a:spcBef>
          <a:spcPct val="0"/>
        </a:spcBef>
        <a:buNone/>
        <a:defRPr sz="3599" b="0" i="0" kern="1200">
          <a:solidFill>
            <a:schemeClr val="tx1"/>
          </a:solidFill>
          <a:latin typeface="Segoe UI Light" charset="0"/>
          <a:ea typeface="Segoe UI Light" charset="0"/>
          <a:cs typeface="Segoe UI Light" charset="0"/>
        </a:defRPr>
      </a:lvl1pPr>
    </p:titleStyle>
    <p:bodyStyle>
      <a:lvl1pPr marL="0" indent="0" algn="l" defTabSz="914126" rtl="0" eaLnBrk="1" latinLnBrk="0" hangingPunct="1">
        <a:lnSpc>
          <a:spcPct val="90000"/>
        </a:lnSpc>
        <a:spcBef>
          <a:spcPts val="1000"/>
        </a:spcBef>
        <a:buFont typeface="Arial"/>
        <a:buNone/>
        <a:defRPr sz="1999" b="0" i="0" kern="1200">
          <a:solidFill>
            <a:schemeClr val="tx1"/>
          </a:solidFill>
          <a:latin typeface="Segoe UI Light" charset="0"/>
          <a:ea typeface="Segoe UI Light" charset="0"/>
          <a:cs typeface="Segoe UI Light" charset="0"/>
        </a:defRPr>
      </a:lvl1pPr>
      <a:lvl2pPr marL="685594" indent="-228531" algn="l" defTabSz="914126" rtl="0" eaLnBrk="1" latinLnBrk="0" hangingPunct="1">
        <a:lnSpc>
          <a:spcPct val="90000"/>
        </a:lnSpc>
        <a:spcBef>
          <a:spcPts val="500"/>
        </a:spcBef>
        <a:buFont typeface="Arial"/>
        <a:buChar char="•"/>
        <a:defRPr sz="1799" b="0" i="0" kern="1200">
          <a:solidFill>
            <a:schemeClr val="tx1"/>
          </a:solidFill>
          <a:latin typeface="Segoe UI Light" charset="0"/>
          <a:ea typeface="Segoe UI Light" charset="0"/>
          <a:cs typeface="Segoe UI Light" charset="0"/>
        </a:defRPr>
      </a:lvl2pPr>
      <a:lvl3pPr marL="1142657" indent="-228531" algn="l" defTabSz="914126"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599720"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6783"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screenshot of a game&#10;&#10;Description automatically generated with medium confidence">
            <a:extLst>
              <a:ext uri="{FF2B5EF4-FFF2-40B4-BE49-F238E27FC236}">
                <a16:creationId xmlns:a16="http://schemas.microsoft.com/office/drawing/2014/main" id="{A684FB72-B886-A911-73C1-4FC0CAE9F9A1}"/>
              </a:ext>
            </a:extLst>
          </p:cNvPr>
          <p:cNvPicPr>
            <a:picLocks noChangeAspect="1"/>
          </p:cNvPicPr>
          <p:nvPr userDrawn="1"/>
        </p:nvPicPr>
        <p:blipFill>
          <a:blip r:embed="rId6"/>
          <a:stretch>
            <a:fillRect/>
          </a:stretch>
        </p:blipFill>
        <p:spPr>
          <a:xfrm>
            <a:off x="793" y="0"/>
            <a:ext cx="12187238" cy="6858000"/>
          </a:xfrm>
          <a:prstGeom prst="rect">
            <a:avLst/>
          </a:prstGeom>
        </p:spPr>
      </p:pic>
      <p:sp>
        <p:nvSpPr>
          <p:cNvPr id="2" name="Title Placeholder 1"/>
          <p:cNvSpPr>
            <a:spLocks noGrp="1"/>
          </p:cNvSpPr>
          <p:nvPr>
            <p:ph type="title"/>
          </p:nvPr>
        </p:nvSpPr>
        <p:spPr>
          <a:xfrm>
            <a:off x="837982" y="365126"/>
            <a:ext cx="10512861"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5"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5/28/2022</a:t>
            </a:fld>
            <a:endParaRPr lang="en-US"/>
          </a:p>
        </p:txBody>
      </p:sp>
      <p:sp>
        <p:nvSpPr>
          <p:cNvPr id="5" name="Footer Placeholder 4"/>
          <p:cNvSpPr>
            <a:spLocks noGrp="1"/>
          </p:cNvSpPr>
          <p:nvPr>
            <p:ph type="ftr" sz="quarter" idx="3"/>
          </p:nvPr>
        </p:nvSpPr>
        <p:spPr>
          <a:xfrm>
            <a:off x="4037548" y="6356351"/>
            <a:ext cx="411372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08358" y="6356351"/>
            <a:ext cx="2742485"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
        <p:nvSpPr>
          <p:cNvPr id="14" name="Rectangle 13">
            <a:extLst>
              <a:ext uri="{FF2B5EF4-FFF2-40B4-BE49-F238E27FC236}">
                <a16:creationId xmlns:a16="http://schemas.microsoft.com/office/drawing/2014/main" id="{406B7E05-AF54-FA4E-80F5-A2FDC62BB1CF}"/>
              </a:ext>
            </a:extLst>
          </p:cNvPr>
          <p:cNvSpPr/>
          <p:nvPr userDrawn="1"/>
        </p:nvSpPr>
        <p:spPr>
          <a:xfrm>
            <a:off x="0" y="-27108"/>
            <a:ext cx="12188825" cy="3726272"/>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250966319"/>
      </p:ext>
    </p:extLst>
  </p:cSld>
  <p:clrMap bg1="lt1" tx1="dk1" bg2="lt2" tx2="dk2" accent1="accent1" accent2="accent2" accent3="accent3" accent4="accent4" accent5="accent5" accent6="accent6" hlink="hlink" folHlink="folHlink"/>
  <p:sldLayoutIdLst>
    <p:sldLayoutId id="2147484829" r:id="rId1"/>
    <p:sldLayoutId id="2147484830" r:id="rId2"/>
    <p:sldLayoutId id="2147484831" r:id="rId3"/>
    <p:sldLayoutId id="2147484832" r:id="rId4"/>
  </p:sldLayoutIdLst>
  <p:txStyles>
    <p:titleStyle>
      <a:lvl1pPr algn="l" defTabSz="914034" rtl="0" eaLnBrk="1" latinLnBrk="0" hangingPunct="1">
        <a:lnSpc>
          <a:spcPct val="90000"/>
        </a:lnSpc>
        <a:spcBef>
          <a:spcPct val="0"/>
        </a:spcBef>
        <a:buNone/>
        <a:defRPr sz="4398" kern="1200">
          <a:solidFill>
            <a:schemeClr val="tx1"/>
          </a:solidFill>
          <a:latin typeface="+mj-lt"/>
          <a:ea typeface="+mj-ea"/>
          <a:cs typeface="+mj-cs"/>
        </a:defRPr>
      </a:lvl1pPr>
    </p:titleStyle>
    <p:bodyStyle>
      <a:lvl1pPr marL="228509" indent="-228509" algn="l" defTabSz="914034"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26" indent="-228509" algn="l" defTabSz="914034"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543" indent="-228509" algn="l" defTabSz="914034"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560"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577"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5/28/2022</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Tree>
    <p:extLst>
      <p:ext uri="{BB962C8B-B14F-4D97-AF65-F5344CB8AC3E}">
        <p14:creationId xmlns:p14="http://schemas.microsoft.com/office/powerpoint/2010/main" val="3094460726"/>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 id="2147483680" r:id="rId14"/>
    <p:sldLayoutId id="2147483687" r:id="rId15"/>
    <p:sldLayoutId id="2147483688" r:id="rId16"/>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3" descr="AvanadeLogoNoTM_AWColor_RGB.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41420" y="6069205"/>
            <a:ext cx="1494544" cy="548639"/>
          </a:xfrm>
          <a:prstGeom prst="rect">
            <a:avLst/>
          </a:prstGeom>
        </p:spPr>
      </p:pic>
      <p:sp>
        <p:nvSpPr>
          <p:cNvPr id="2" name="Title Placeholder 1"/>
          <p:cNvSpPr>
            <a:spLocks noGrp="1"/>
          </p:cNvSpPr>
          <p:nvPr>
            <p:ph type="title"/>
          </p:nvPr>
        </p:nvSpPr>
        <p:spPr>
          <a:xfrm>
            <a:off x="960543" y="390719"/>
            <a:ext cx="10267740" cy="99834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960543" y="1524000"/>
            <a:ext cx="10267740" cy="4351338"/>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a:xfrm>
            <a:off x="960543" y="1"/>
            <a:ext cx="10267739" cy="203287"/>
          </a:xfrm>
          <a:prstGeom prst="rect">
            <a:avLst/>
          </a:prstGeom>
          <a:gradFill>
            <a:gsLst>
              <a:gs pos="80000">
                <a:srgbClr val="FF5800"/>
              </a:gs>
              <a:gs pos="0">
                <a:srgbClr val="C800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dirty="0"/>
          </a:p>
        </p:txBody>
      </p:sp>
      <p:sp>
        <p:nvSpPr>
          <p:cNvPr id="5" name="TextBox 4">
            <a:extLst>
              <a:ext uri="{FF2B5EF4-FFF2-40B4-BE49-F238E27FC236}">
                <a16:creationId xmlns:a16="http://schemas.microsoft.com/office/drawing/2014/main" id="{970AC5B7-E9CC-4970-AF14-5A9E3F43CED2}"/>
              </a:ext>
            </a:extLst>
          </p:cNvPr>
          <p:cNvSpPr txBox="1"/>
          <p:nvPr userDrawn="1"/>
        </p:nvSpPr>
        <p:spPr>
          <a:xfrm>
            <a:off x="10656033" y="6405561"/>
            <a:ext cx="1532792" cy="461665"/>
          </a:xfrm>
          <a:prstGeom prst="rect">
            <a:avLst/>
          </a:prstGeom>
          <a:noFill/>
        </p:spPr>
        <p:txBody>
          <a:bodyPr wrap="none" rtlCol="0">
            <a:spAutoFit/>
          </a:bodyPr>
          <a:lstStyle/>
          <a:p>
            <a:r>
              <a:rPr lang="en-CA" dirty="0"/>
              <a:t>@elbruno</a:t>
            </a:r>
            <a:endParaRPr lang="en-US" dirty="0"/>
          </a:p>
        </p:txBody>
      </p:sp>
    </p:spTree>
    <p:extLst>
      <p:ext uri="{BB962C8B-B14F-4D97-AF65-F5344CB8AC3E}">
        <p14:creationId xmlns:p14="http://schemas.microsoft.com/office/powerpoint/2010/main" val="3686661204"/>
      </p:ext>
    </p:extLst>
  </p:cSld>
  <p:clrMap bg1="lt1" tx1="dk1" bg2="lt2" tx2="dk2" accent1="accent1" accent2="accent2" accent3="accent3" accent4="accent4" accent5="accent5" accent6="accent6" hlink="hlink" folHlink="folHlink"/>
  <p:sldLayoutIdLst>
    <p:sldLayoutId id="2147484614" r:id="rId1"/>
    <p:sldLayoutId id="2147484615" r:id="rId2"/>
    <p:sldLayoutId id="2147484616" r:id="rId3"/>
    <p:sldLayoutId id="2147484617" r:id="rId4"/>
    <p:sldLayoutId id="2147484618" r:id="rId5"/>
    <p:sldLayoutId id="2147484619" r:id="rId6"/>
    <p:sldLayoutId id="2147484620" r:id="rId7"/>
    <p:sldLayoutId id="2147484622" r:id="rId8"/>
    <p:sldLayoutId id="2147484627" r:id="rId9"/>
    <p:sldLayoutId id="2147484628" r:id="rId10"/>
    <p:sldLayoutId id="2147484629" r:id="rId11"/>
    <p:sldLayoutId id="2147484633" r:id="rId12"/>
    <p:sldLayoutId id="2147484634" r:id="rId13"/>
    <p:sldLayoutId id="2147484638" r:id="rId14"/>
    <p:sldLayoutId id="2147484640" r:id="rId15"/>
  </p:sldLayoutIdLst>
  <p:transition>
    <p:fade/>
  </p:transition>
  <p:hf hdr="0"/>
  <p:txStyles>
    <p:titleStyle>
      <a:lvl1pPr algn="l" defTabSz="914126" rtl="0" eaLnBrk="1" latinLnBrk="0" hangingPunct="1">
        <a:lnSpc>
          <a:spcPct val="90000"/>
        </a:lnSpc>
        <a:spcBef>
          <a:spcPct val="0"/>
        </a:spcBef>
        <a:buNone/>
        <a:defRPr sz="3599" b="0" i="0" kern="1200">
          <a:solidFill>
            <a:schemeClr val="tx1"/>
          </a:solidFill>
          <a:latin typeface="Segoe UI Light" charset="0"/>
          <a:ea typeface="Segoe UI Light" charset="0"/>
          <a:cs typeface="Segoe UI Light" charset="0"/>
        </a:defRPr>
      </a:lvl1pPr>
    </p:titleStyle>
    <p:bodyStyle>
      <a:lvl1pPr marL="0" indent="0" algn="l" defTabSz="914126" rtl="0" eaLnBrk="1" latinLnBrk="0" hangingPunct="1">
        <a:lnSpc>
          <a:spcPct val="90000"/>
        </a:lnSpc>
        <a:spcBef>
          <a:spcPts val="1000"/>
        </a:spcBef>
        <a:buFont typeface="Arial"/>
        <a:buNone/>
        <a:defRPr sz="1999" b="0" i="0" kern="1200">
          <a:solidFill>
            <a:schemeClr val="tx1"/>
          </a:solidFill>
          <a:latin typeface="Segoe UI Light" charset="0"/>
          <a:ea typeface="Segoe UI Light" charset="0"/>
          <a:cs typeface="Segoe UI Light" charset="0"/>
        </a:defRPr>
      </a:lvl1pPr>
      <a:lvl2pPr marL="685594" indent="-228531" algn="l" defTabSz="914126" rtl="0" eaLnBrk="1" latinLnBrk="0" hangingPunct="1">
        <a:lnSpc>
          <a:spcPct val="90000"/>
        </a:lnSpc>
        <a:spcBef>
          <a:spcPts val="500"/>
        </a:spcBef>
        <a:buFont typeface="Arial"/>
        <a:buChar char="•"/>
        <a:defRPr sz="1799" b="0" i="0" kern="1200">
          <a:solidFill>
            <a:schemeClr val="tx1"/>
          </a:solidFill>
          <a:latin typeface="Segoe UI Light" charset="0"/>
          <a:ea typeface="Segoe UI Light" charset="0"/>
          <a:cs typeface="Segoe UI Light" charset="0"/>
        </a:defRPr>
      </a:lvl2pPr>
      <a:lvl3pPr marL="1142657" indent="-228531" algn="l" defTabSz="914126" rtl="0" eaLnBrk="1" latinLnBrk="0" hangingPunct="1">
        <a:lnSpc>
          <a:spcPct val="90000"/>
        </a:lnSpc>
        <a:spcBef>
          <a:spcPts val="500"/>
        </a:spcBef>
        <a:buFont typeface="Arial"/>
        <a:buChar char="•"/>
        <a:defRPr sz="1600" b="0" i="0" kern="1200">
          <a:solidFill>
            <a:schemeClr val="tx1"/>
          </a:solidFill>
          <a:latin typeface="Segoe UI Light" charset="0"/>
          <a:ea typeface="Segoe UI Light" charset="0"/>
          <a:cs typeface="Segoe UI Light" charset="0"/>
        </a:defRPr>
      </a:lvl3pPr>
      <a:lvl4pPr marL="1599720"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4pPr>
      <a:lvl5pPr marL="2056783" indent="-228531" algn="l" defTabSz="914126" rtl="0" eaLnBrk="1" latinLnBrk="0" hangingPunct="1">
        <a:lnSpc>
          <a:spcPct val="90000"/>
        </a:lnSpc>
        <a:spcBef>
          <a:spcPts val="500"/>
        </a:spcBef>
        <a:buFont typeface="Arial"/>
        <a:buChar char="•"/>
        <a:defRPr sz="1400" b="0" i="0" kern="1200">
          <a:solidFill>
            <a:schemeClr val="tx1"/>
          </a:solidFill>
          <a:latin typeface="Segoe UI Light" charset="0"/>
          <a:ea typeface="Segoe UI Light" charset="0"/>
          <a:cs typeface="Segoe UI Light" charset="0"/>
        </a:defRPr>
      </a:lvl5pPr>
      <a:lvl6pPr marL="2513846"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3"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525302"/>
      </p:ext>
    </p:extLst>
  </p:cSld>
  <p:clrMap bg1="dk1" tx1="lt1" bg2="dk2" tx2="lt2" accent1="accent1" accent2="accent2" accent3="accent3" accent4="accent4" accent5="accent5" accent6="accent6" hlink="hlink" folHlink="folHlink"/>
  <p:sldLayoutIdLst>
    <p:sldLayoutId id="2147484648" r:id="rId1"/>
    <p:sldLayoutId id="2147484649" r:id="rId2"/>
    <p:sldLayoutId id="2147484650" r:id="rId3"/>
    <p:sldLayoutId id="2147484651" r:id="rId4"/>
    <p:sldLayoutId id="2147484652" r:id="rId5"/>
    <p:sldLayoutId id="2147484653" r:id="rId6"/>
    <p:sldLayoutId id="2147484654" r:id="rId7"/>
    <p:sldLayoutId id="2147484655" r:id="rId8"/>
    <p:sldLayoutId id="2147484656" r:id="rId9"/>
    <p:sldLayoutId id="2147484657" r:id="rId10"/>
    <p:sldLayoutId id="2147484658" r:id="rId11"/>
    <p:sldLayoutId id="2147484659" r:id="rId12"/>
    <p:sldLayoutId id="2147484660" r:id="rId13"/>
    <p:sldLayoutId id="2147484661" r:id="rId14"/>
    <p:sldLayoutId id="2147484662" r:id="rId15"/>
    <p:sldLayoutId id="2147484663" r:id="rId16"/>
    <p:sldLayoutId id="2147484664" r:id="rId17"/>
    <p:sldLayoutId id="2147484665" r:id="rId18"/>
    <p:sldLayoutId id="2147484666" r:id="rId19"/>
    <p:sldLayoutId id="2147484667" r:id="rId20"/>
    <p:sldLayoutId id="2147484668" r:id="rId21"/>
    <p:sldLayoutId id="2147484669" r:id="rId22"/>
    <p:sldLayoutId id="2147484670" r:id="rId23"/>
    <p:sldLayoutId id="2147484671" r:id="rId24"/>
    <p:sldLayoutId id="2147484672" r:id="rId25"/>
    <p:sldLayoutId id="2147484673" r:id="rId26"/>
    <p:sldLayoutId id="2147484674" r:id="rId27"/>
    <p:sldLayoutId id="2147484675" r:id="rId28"/>
  </p:sldLayoutIdLst>
  <p:transition>
    <p:fade/>
  </p:transition>
  <p:txStyles>
    <p:titleStyle>
      <a:lvl1pPr algn="l" defTabSz="913830"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47" marR="0" indent="-335947" algn="l" defTabSz="913830" rtl="0" eaLnBrk="1" fontAlgn="auto" latinLnBrk="0" hangingPunct="1">
        <a:lnSpc>
          <a:spcPct val="90000"/>
        </a:lnSpc>
        <a:spcBef>
          <a:spcPct val="20000"/>
        </a:spcBef>
        <a:spcAft>
          <a:spcPts val="0"/>
        </a:spcAft>
        <a:buClrTx/>
        <a:buSzPct val="90000"/>
        <a:buFont typeface="Arial" pitchFamily="34" charset="0"/>
        <a:buChar char="•"/>
        <a:tabLst/>
        <a:defRPr sz="3918" kern="1200" spc="0" baseline="0">
          <a:gradFill>
            <a:gsLst>
              <a:gs pos="1250">
                <a:schemeClr val="tx1"/>
              </a:gs>
              <a:gs pos="100000">
                <a:schemeClr val="tx1"/>
              </a:gs>
            </a:gsLst>
            <a:lin ang="5400000" scaled="0"/>
          </a:gradFill>
          <a:latin typeface="+mj-lt"/>
          <a:ea typeface="+mn-ea"/>
          <a:cs typeface="+mn-cs"/>
        </a:defRPr>
      </a:lvl1pPr>
      <a:lvl2pPr marL="572354" marR="0" indent="-236406" algn="l" defTabSz="91383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876" marR="0" indent="-223966" algn="l" defTabSz="91383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842" marR="0" indent="-223966" algn="l" defTabSz="91383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806" marR="0" indent="-223966" algn="l" defTabSz="91383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030"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6"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2"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7" indent="-228457" algn="l" defTabSz="91383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30" rtl="0" eaLnBrk="1" latinLnBrk="0" hangingPunct="1">
        <a:defRPr sz="1764" kern="1200">
          <a:solidFill>
            <a:schemeClr val="tx1"/>
          </a:solidFill>
          <a:latin typeface="+mn-lt"/>
          <a:ea typeface="+mn-ea"/>
          <a:cs typeface="+mn-cs"/>
        </a:defRPr>
      </a:lvl1pPr>
      <a:lvl2pPr marL="456914" algn="l" defTabSz="913830" rtl="0" eaLnBrk="1" latinLnBrk="0" hangingPunct="1">
        <a:defRPr sz="1764" kern="1200">
          <a:solidFill>
            <a:schemeClr val="tx1"/>
          </a:solidFill>
          <a:latin typeface="+mn-lt"/>
          <a:ea typeface="+mn-ea"/>
          <a:cs typeface="+mn-cs"/>
        </a:defRPr>
      </a:lvl2pPr>
      <a:lvl3pPr marL="913830" algn="l" defTabSz="913830" rtl="0" eaLnBrk="1" latinLnBrk="0" hangingPunct="1">
        <a:defRPr sz="1764" kern="1200">
          <a:solidFill>
            <a:schemeClr val="tx1"/>
          </a:solidFill>
          <a:latin typeface="+mn-lt"/>
          <a:ea typeface="+mn-ea"/>
          <a:cs typeface="+mn-cs"/>
        </a:defRPr>
      </a:lvl3pPr>
      <a:lvl4pPr marL="1370744" algn="l" defTabSz="913830" rtl="0" eaLnBrk="1" latinLnBrk="0" hangingPunct="1">
        <a:defRPr sz="1764" kern="1200">
          <a:solidFill>
            <a:schemeClr val="tx1"/>
          </a:solidFill>
          <a:latin typeface="+mn-lt"/>
          <a:ea typeface="+mn-ea"/>
          <a:cs typeface="+mn-cs"/>
        </a:defRPr>
      </a:lvl4pPr>
      <a:lvl5pPr marL="1827659" algn="l" defTabSz="913830" rtl="0" eaLnBrk="1" latinLnBrk="0" hangingPunct="1">
        <a:defRPr sz="1764" kern="1200">
          <a:solidFill>
            <a:schemeClr val="tx1"/>
          </a:solidFill>
          <a:latin typeface="+mn-lt"/>
          <a:ea typeface="+mn-ea"/>
          <a:cs typeface="+mn-cs"/>
        </a:defRPr>
      </a:lvl5pPr>
      <a:lvl6pPr marL="2284574" algn="l" defTabSz="913830" rtl="0" eaLnBrk="1" latinLnBrk="0" hangingPunct="1">
        <a:defRPr sz="1764" kern="1200">
          <a:solidFill>
            <a:schemeClr val="tx1"/>
          </a:solidFill>
          <a:latin typeface="+mn-lt"/>
          <a:ea typeface="+mn-ea"/>
          <a:cs typeface="+mn-cs"/>
        </a:defRPr>
      </a:lvl6pPr>
      <a:lvl7pPr marL="2741489" algn="l" defTabSz="913830" rtl="0" eaLnBrk="1" latinLnBrk="0" hangingPunct="1">
        <a:defRPr sz="1764" kern="1200">
          <a:solidFill>
            <a:schemeClr val="tx1"/>
          </a:solidFill>
          <a:latin typeface="+mn-lt"/>
          <a:ea typeface="+mn-ea"/>
          <a:cs typeface="+mn-cs"/>
        </a:defRPr>
      </a:lvl7pPr>
      <a:lvl8pPr marL="3198402" algn="l" defTabSz="913830" rtl="0" eaLnBrk="1" latinLnBrk="0" hangingPunct="1">
        <a:defRPr sz="1764" kern="1200">
          <a:solidFill>
            <a:schemeClr val="tx1"/>
          </a:solidFill>
          <a:latin typeface="+mn-lt"/>
          <a:ea typeface="+mn-ea"/>
          <a:cs typeface="+mn-cs"/>
        </a:defRPr>
      </a:lvl8pPr>
      <a:lvl9pPr marL="3655319" algn="l" defTabSz="91383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183794" y="3012500"/>
            <a:ext cx="6858623" cy="833001"/>
          </a:xfrm>
          <a:prstGeom prst="rect">
            <a:avLst/>
          </a:prstGeom>
        </p:spPr>
      </p:pic>
    </p:spTree>
    <p:extLst>
      <p:ext uri="{BB962C8B-B14F-4D97-AF65-F5344CB8AC3E}">
        <p14:creationId xmlns:p14="http://schemas.microsoft.com/office/powerpoint/2010/main" val="3564737451"/>
      </p:ext>
    </p:extLst>
  </p:cSld>
  <p:clrMap bg1="lt1" tx1="dk1" bg2="lt2" tx2="dk2" accent1="accent1" accent2="accent2" accent3="accent3" accent4="accent4" accent5="accent5" accent6="accent6" hlink="hlink" folHlink="folHlink"/>
  <p:sldLayoutIdLst>
    <p:sldLayoutId id="2147484678" r:id="rId1"/>
    <p:sldLayoutId id="2147484679" r:id="rId2"/>
    <p:sldLayoutId id="2147484680" r:id="rId3"/>
    <p:sldLayoutId id="2147484681" r:id="rId4"/>
    <p:sldLayoutId id="2147484682" r:id="rId5"/>
    <p:sldLayoutId id="2147484683" r:id="rId6"/>
    <p:sldLayoutId id="2147484684" r:id="rId7"/>
    <p:sldLayoutId id="2147484685" r:id="rId8"/>
    <p:sldLayoutId id="2147484686" r:id="rId9"/>
    <p:sldLayoutId id="2147484687" r:id="rId10"/>
    <p:sldLayoutId id="2147484688" r:id="rId11"/>
    <p:sldLayoutId id="2147484689" r:id="rId12"/>
    <p:sldLayoutId id="2147484690" r:id="rId13"/>
    <p:sldLayoutId id="2147484691" r:id="rId14"/>
    <p:sldLayoutId id="2147484692" r:id="rId15"/>
    <p:sldLayoutId id="2147484693" r:id="rId16"/>
    <p:sldLayoutId id="2147484694" r:id="rId17"/>
    <p:sldLayoutId id="2147484695" r:id="rId18"/>
    <p:sldLayoutId id="2147484696" r:id="rId19"/>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6"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110" y="457200"/>
            <a:ext cx="11015651"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048" y="1435504"/>
            <a:ext cx="11015651"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461142" y="2843926"/>
            <a:ext cx="6858000" cy="1170150"/>
          </a:xfrm>
          <a:prstGeom prst="rect">
            <a:avLst/>
          </a:prstGeom>
        </p:spPr>
      </p:pic>
    </p:spTree>
    <p:extLst>
      <p:ext uri="{BB962C8B-B14F-4D97-AF65-F5344CB8AC3E}">
        <p14:creationId xmlns:p14="http://schemas.microsoft.com/office/powerpoint/2010/main" val="1576925807"/>
      </p:ext>
    </p:extLst>
  </p:cSld>
  <p:clrMap bg1="dk1" tx1="lt1" bg2="dk2" tx2="lt2" accent1="accent1" accent2="accent2" accent3="accent3" accent4="accent4" accent5="accent5" accent6="accent6" hlink="hlink" folHlink="folHlink"/>
  <p:sldLayoutIdLst>
    <p:sldLayoutId id="2147484699" r:id="rId1"/>
    <p:sldLayoutId id="2147484700" r:id="rId2"/>
    <p:sldLayoutId id="2147484701" r:id="rId3"/>
    <p:sldLayoutId id="2147484702" r:id="rId4"/>
    <p:sldLayoutId id="2147484703" r:id="rId5"/>
    <p:sldLayoutId id="2147484704" r:id="rId6"/>
    <p:sldLayoutId id="2147484705" r:id="rId7"/>
    <p:sldLayoutId id="2147484706" r:id="rId8"/>
    <p:sldLayoutId id="2147484707" r:id="rId9"/>
  </p:sldLayoutIdLst>
  <p:transition>
    <p:fade/>
  </p:transition>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40D3D-8D96-934B-9242-456F2087067E}"/>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031D5-0A2E-744F-8F56-AE975B2978AC}"/>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ED42-B3A5-9C40-A72D-450D416AA214}"/>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5/28/2022</a:t>
            </a:fld>
            <a:endParaRPr lang="en-US"/>
          </a:p>
        </p:txBody>
      </p:sp>
      <p:sp>
        <p:nvSpPr>
          <p:cNvPr id="6" name="Slide Number Placeholder 5">
            <a:extLst>
              <a:ext uri="{FF2B5EF4-FFF2-40B4-BE49-F238E27FC236}">
                <a16:creationId xmlns:a16="http://schemas.microsoft.com/office/drawing/2014/main" id="{071D4C7B-673E-8048-A263-86C6AAFADC1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Tree>
    <p:extLst>
      <p:ext uri="{BB962C8B-B14F-4D97-AF65-F5344CB8AC3E}">
        <p14:creationId xmlns:p14="http://schemas.microsoft.com/office/powerpoint/2010/main" val="3590026675"/>
      </p:ext>
    </p:extLst>
  </p:cSld>
  <p:clrMap bg1="lt1" tx1="dk1" bg2="lt2" tx2="dk2" accent1="accent1" accent2="accent2" accent3="accent3" accent4="accent4" accent5="accent5" accent6="accent6" hlink="hlink" folHlink="folHlink"/>
  <p:sldLayoutIdLst>
    <p:sldLayoutId id="2147484721" r:id="rId1"/>
    <p:sldLayoutId id="2147484722" r:id="rId2"/>
    <p:sldLayoutId id="2147484723" r:id="rId3"/>
    <p:sldLayoutId id="2147484724" r:id="rId4"/>
    <p:sldLayoutId id="2147484725" r:id="rId5"/>
    <p:sldLayoutId id="2147484726" r:id="rId6"/>
    <p:sldLayoutId id="2147484727" r:id="rId7"/>
    <p:sldLayoutId id="2147484728" r:id="rId8"/>
    <p:sldLayoutId id="2147484729" r:id="rId9"/>
    <p:sldLayoutId id="2147484730" r:id="rId10"/>
    <p:sldLayoutId id="2147484731" r:id="rId11"/>
    <p:sldLayoutId id="2147484732" r:id="rId12"/>
    <p:sldLayoutId id="2147484733" r:id="rId13"/>
    <p:sldLayoutId id="2147484734" r:id="rId14"/>
    <p:sldLayoutId id="2147484735" r:id="rId15"/>
    <p:sldLayoutId id="2147484736" r:id="rId16"/>
    <p:sldLayoutId id="2147484737" r:id="rId17"/>
    <p:sldLayoutId id="2147484738" r:id="rId18"/>
    <p:sldLayoutId id="2147484740" r:id="rId19"/>
  </p:sldLayoutIdLst>
  <p:txStyles>
    <p:titleStyle>
      <a:lvl1pPr algn="l" defTabSz="914126" rtl="0" eaLnBrk="1" latinLnBrk="0" hangingPunct="1">
        <a:lnSpc>
          <a:spcPct val="90000"/>
        </a:lnSpc>
        <a:spcBef>
          <a:spcPct val="0"/>
        </a:spcBef>
        <a:buNone/>
        <a:defRPr sz="4399" b="0" i="0" kern="1200">
          <a:solidFill>
            <a:schemeClr val="tx1"/>
          </a:solidFill>
          <a:latin typeface="Segoe UI" panose="020B0502040204020203" pitchFamily="34" charset="0"/>
          <a:ea typeface="+mj-ea"/>
          <a:cs typeface="Segoe UI" panose="020B0502040204020203"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b="0" i="0" kern="1200">
          <a:solidFill>
            <a:schemeClr val="tx1"/>
          </a:solidFill>
          <a:latin typeface="Segoe UI Semilight" panose="020B0402040204020203" pitchFamily="34" charset="0"/>
          <a:ea typeface="+mn-ea"/>
          <a:cs typeface="Segoe UI Semilight" panose="020B04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b="0" i="0" kern="1200">
          <a:solidFill>
            <a:schemeClr val="tx1"/>
          </a:solidFill>
          <a:latin typeface="Segoe UI Semilight" panose="020B0402040204020203" pitchFamily="34" charset="0"/>
          <a:ea typeface="+mn-ea"/>
          <a:cs typeface="Segoe UI Semilight" panose="020B04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b="0" i="0" kern="1200">
          <a:solidFill>
            <a:schemeClr val="tx1"/>
          </a:solidFill>
          <a:latin typeface="Segoe UI Semilight" panose="020B0402040204020203" pitchFamily="34" charset="0"/>
          <a:ea typeface="+mn-ea"/>
          <a:cs typeface="Segoe UI Semilight" panose="020B04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Segoe UI Semilight" panose="020B0402040204020203" pitchFamily="34" charset="0"/>
          <a:ea typeface="+mn-ea"/>
          <a:cs typeface="Segoe UI Semilight" panose="020B04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Segoe UI Semilight" panose="020B0402040204020203" pitchFamily="34" charset="0"/>
          <a:ea typeface="+mn-ea"/>
          <a:cs typeface="Segoe UI Semilight" panose="020B04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170" y="888769"/>
            <a:ext cx="11650486" cy="12885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9263991"/>
      </p:ext>
    </p:extLst>
  </p:cSld>
  <p:clrMap bg1="lt1" tx1="dk1" bg2="lt2" tx2="dk2" accent1="accent1" accent2="accent2" accent3="accent3" accent4="accent4" accent5="accent5" accent6="accent6" hlink="hlink" folHlink="folHlink"/>
  <p:sldLayoutIdLst>
    <p:sldLayoutId id="2147484742" r:id="rId1"/>
    <p:sldLayoutId id="2147484743" r:id="rId2"/>
    <p:sldLayoutId id="2147484744" r:id="rId3"/>
    <p:sldLayoutId id="2147484745" r:id="rId4"/>
    <p:sldLayoutId id="2147484746" r:id="rId5"/>
    <p:sldLayoutId id="2147484747" r:id="rId6"/>
    <p:sldLayoutId id="2147484748" r:id="rId7"/>
    <p:sldLayoutId id="2147484749" r:id="rId8"/>
    <p:sldLayoutId id="2147484750" r:id="rId9"/>
    <p:sldLayoutId id="2147484751" r:id="rId10"/>
    <p:sldLayoutId id="2147484752" r:id="rId11"/>
    <p:sldLayoutId id="2147484753" r:id="rId12"/>
    <p:sldLayoutId id="2147484754" r:id="rId13"/>
    <p:sldLayoutId id="2147484778" r:id="rId14"/>
  </p:sldLayoutIdLst>
  <p:transition>
    <p:fade/>
  </p:transition>
  <p:txStyles>
    <p:titleStyle>
      <a:lvl1pPr algn="l" defTabSz="914093" rtl="0" eaLnBrk="1" latinLnBrk="0" hangingPunct="1">
        <a:lnSpc>
          <a:spcPct val="90000"/>
        </a:lnSpc>
        <a:spcBef>
          <a:spcPct val="0"/>
        </a:spcBef>
        <a:buNone/>
        <a:defRPr lang="en-US" sz="235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30"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4" kern="1200" spc="0" baseline="0">
          <a:gradFill>
            <a:gsLst>
              <a:gs pos="1250">
                <a:schemeClr val="tx1"/>
              </a:gs>
              <a:gs pos="100000">
                <a:schemeClr val="tx1"/>
              </a:gs>
            </a:gsLst>
            <a:lin ang="5400000" scaled="0"/>
          </a:gradFill>
          <a:latin typeface="+mj-lt"/>
          <a:ea typeface="+mn-ea"/>
          <a:cs typeface="+mn-cs"/>
        </a:defRPr>
      </a:lvl1pPr>
      <a:lvl2pPr marL="448059"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088"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11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147" marR="0" indent="-224030" algn="l" defTabSz="91409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40D3D-8D96-934B-9242-456F2087067E}"/>
              </a:ext>
            </a:extLst>
          </p:cNvPr>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0031D5-0A2E-744F-8F56-AE975B2978AC}"/>
              </a:ext>
            </a:extLst>
          </p:cNvPr>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0FED42-B3A5-9C40-A72D-450D416AA214}"/>
              </a:ext>
            </a:extLst>
          </p:cNvPr>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5/28/2022</a:t>
            </a:fld>
            <a:endParaRPr lang="en-US"/>
          </a:p>
        </p:txBody>
      </p:sp>
      <p:sp>
        <p:nvSpPr>
          <p:cNvPr id="6" name="Slide Number Placeholder 5">
            <a:extLst>
              <a:ext uri="{FF2B5EF4-FFF2-40B4-BE49-F238E27FC236}">
                <a16:creationId xmlns:a16="http://schemas.microsoft.com/office/drawing/2014/main" id="{071D4C7B-673E-8048-A263-86C6AAFADC18}"/>
              </a:ext>
            </a:extLst>
          </p:cNvPr>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Tree>
    <p:extLst>
      <p:ext uri="{BB962C8B-B14F-4D97-AF65-F5344CB8AC3E}">
        <p14:creationId xmlns:p14="http://schemas.microsoft.com/office/powerpoint/2010/main" val="1741521554"/>
      </p:ext>
    </p:extLst>
  </p:cSld>
  <p:clrMap bg1="lt1" tx1="dk1" bg2="lt2" tx2="dk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 id="2147484774" r:id="rId17"/>
    <p:sldLayoutId id="2147484775" r:id="rId18"/>
    <p:sldLayoutId id="2147484776" r:id="rId19"/>
    <p:sldLayoutId id="2147484777" r:id="rId20"/>
  </p:sldLayoutIdLst>
  <p:txStyles>
    <p:titleStyle>
      <a:lvl1pPr algn="l" defTabSz="914126" rtl="0" eaLnBrk="1" latinLnBrk="0" hangingPunct="1">
        <a:lnSpc>
          <a:spcPct val="90000"/>
        </a:lnSpc>
        <a:spcBef>
          <a:spcPct val="0"/>
        </a:spcBef>
        <a:buNone/>
        <a:defRPr sz="4399" b="0" i="0" kern="1200">
          <a:solidFill>
            <a:schemeClr val="tx1"/>
          </a:solidFill>
          <a:latin typeface="Segoe UI" panose="020B0502040204020203" pitchFamily="34" charset="0"/>
          <a:ea typeface="+mj-ea"/>
          <a:cs typeface="Segoe UI" panose="020B0502040204020203" pitchFamily="34" charset="0"/>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b="0" i="0" kern="1200">
          <a:solidFill>
            <a:schemeClr val="tx1"/>
          </a:solidFill>
          <a:latin typeface="Segoe UI Semilight" panose="020B0402040204020203" pitchFamily="34" charset="0"/>
          <a:ea typeface="+mn-ea"/>
          <a:cs typeface="Segoe UI Semilight" panose="020B0402040204020203" pitchFamily="34" charset="0"/>
        </a:defRPr>
      </a:lvl1pPr>
      <a:lvl2pPr marL="685594" indent="-228531" algn="l" defTabSz="914126" rtl="0" eaLnBrk="1" latinLnBrk="0" hangingPunct="1">
        <a:lnSpc>
          <a:spcPct val="90000"/>
        </a:lnSpc>
        <a:spcBef>
          <a:spcPts val="500"/>
        </a:spcBef>
        <a:buFont typeface="Arial" panose="020B0604020202020204" pitchFamily="34" charset="0"/>
        <a:buChar char="•"/>
        <a:defRPr sz="2399" b="0" i="0" kern="1200">
          <a:solidFill>
            <a:schemeClr val="tx1"/>
          </a:solidFill>
          <a:latin typeface="Segoe UI Semilight" panose="020B0402040204020203" pitchFamily="34" charset="0"/>
          <a:ea typeface="+mn-ea"/>
          <a:cs typeface="Segoe UI Semilight" panose="020B0402040204020203" pitchFamily="34" charset="0"/>
        </a:defRPr>
      </a:lvl2pPr>
      <a:lvl3pPr marL="1142657" indent="-228531" algn="l" defTabSz="914126" rtl="0" eaLnBrk="1" latinLnBrk="0" hangingPunct="1">
        <a:lnSpc>
          <a:spcPct val="90000"/>
        </a:lnSpc>
        <a:spcBef>
          <a:spcPts val="500"/>
        </a:spcBef>
        <a:buFont typeface="Arial" panose="020B0604020202020204" pitchFamily="34" charset="0"/>
        <a:buChar char="•"/>
        <a:defRPr sz="1999" b="0" i="0" kern="1200">
          <a:solidFill>
            <a:schemeClr val="tx1"/>
          </a:solidFill>
          <a:latin typeface="Segoe UI Semilight" panose="020B0402040204020203" pitchFamily="34" charset="0"/>
          <a:ea typeface="+mn-ea"/>
          <a:cs typeface="Segoe UI Semilight" panose="020B0402040204020203" pitchFamily="34" charset="0"/>
        </a:defRPr>
      </a:lvl3pPr>
      <a:lvl4pPr marL="1599720"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Segoe UI Semilight" panose="020B0402040204020203" pitchFamily="34" charset="0"/>
          <a:ea typeface="+mn-ea"/>
          <a:cs typeface="Segoe UI Semilight" panose="020B0402040204020203" pitchFamily="34" charset="0"/>
        </a:defRPr>
      </a:lvl4pPr>
      <a:lvl5pPr marL="2056783" indent="-228531" algn="l" defTabSz="914126" rtl="0" eaLnBrk="1" latinLnBrk="0" hangingPunct="1">
        <a:lnSpc>
          <a:spcPct val="90000"/>
        </a:lnSpc>
        <a:spcBef>
          <a:spcPts val="500"/>
        </a:spcBef>
        <a:buFont typeface="Arial" panose="020B0604020202020204" pitchFamily="34" charset="0"/>
        <a:buChar char="•"/>
        <a:defRPr sz="1799" b="0" i="0" kern="1200">
          <a:solidFill>
            <a:schemeClr val="tx1"/>
          </a:solidFill>
          <a:latin typeface="Segoe UI Semilight" panose="020B0402040204020203" pitchFamily="34" charset="0"/>
          <a:ea typeface="+mn-ea"/>
          <a:cs typeface="Segoe UI Semilight" panose="020B0402040204020203" pitchFamily="34" charset="0"/>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110" y="457200"/>
            <a:ext cx="11015651" cy="553998"/>
          </a:xfrm>
          <a:prstGeom prst="rect">
            <a:avLst/>
          </a:prstGeom>
        </p:spPr>
        <p:txBody>
          <a:bodyPr vert="horz" wrap="square" lIns="0" tIns="0" rIns="0" bIns="0" rtlCol="0" anchor="t">
            <a:spAutoFit/>
          </a:bodyPr>
          <a:lstStyle/>
          <a:p>
            <a:pPr marL="0" marR="0" lvl="0" indent="0" algn="l" defTabSz="93246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599"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048" y="1435504"/>
            <a:ext cx="11015651" cy="1612749"/>
          </a:xfrm>
          <a:prstGeom prst="rect">
            <a:avLst/>
          </a:prstGeom>
        </p:spPr>
        <p:txBody>
          <a:bodyPr vert="horz" wrap="square" lIns="0" tIns="0" rIns="0" bIns="0" rtlCol="0">
            <a:spAutoFit/>
          </a:bodyPr>
          <a:lstStyle/>
          <a:p>
            <a:pPr marL="228531" marR="0" lvl="0" indent="-228531" algn="l" defTabSz="93246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799"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063" marR="0" lvl="1" indent="-228531" algn="l" defTabSz="93246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999"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028" marR="0" lvl="2" indent="-199965" algn="l" defTabSz="93246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710" marR="0" lvl="3" indent="-180921" algn="l" defTabSz="93246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631" marR="0" lvl="4" indent="-168225" algn="l" defTabSz="93246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marL="0" algn="ctr" defTabSz="93219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defPPr>
              <a:defRPr lang="en-US"/>
            </a:defPPr>
          </a:lstStyle>
          <a:p>
            <a:pPr marL="0" algn="ctr" defTabSz="93219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6391" y="2843926"/>
            <a:ext cx="6858000" cy="1170150"/>
          </a:xfrm>
          <a:prstGeom prst="rect">
            <a:avLst/>
          </a:prstGeom>
        </p:spPr>
      </p:pic>
    </p:spTree>
    <p:extLst>
      <p:ext uri="{BB962C8B-B14F-4D97-AF65-F5344CB8AC3E}">
        <p14:creationId xmlns:p14="http://schemas.microsoft.com/office/powerpoint/2010/main" val="3404677336"/>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 id="2147484794" r:id="rId15"/>
    <p:sldLayoutId id="2147484795" r:id="rId16"/>
    <p:sldLayoutId id="2147484796" r:id="rId17"/>
    <p:sldLayoutId id="2147484797" r:id="rId18"/>
    <p:sldLayoutId id="2147484798" r:id="rId19"/>
    <p:sldLayoutId id="2147484799" r:id="rId20"/>
    <p:sldLayoutId id="2147484800" r:id="rId21"/>
    <p:sldLayoutId id="2147484801" r:id="rId22"/>
    <p:sldLayoutId id="2147484802" r:id="rId23"/>
    <p:sldLayoutId id="2147484803" r:id="rId24"/>
    <p:sldLayoutId id="2147484804" r:id="rId25"/>
    <p:sldLayoutId id="2147484805" r:id="rId26"/>
    <p:sldLayoutId id="2147484806" r:id="rId27"/>
    <p:sldLayoutId id="2147484807" r:id="rId28"/>
    <p:sldLayoutId id="2147484808" r:id="rId29"/>
    <p:sldLayoutId id="2147484809" r:id="rId30"/>
    <p:sldLayoutId id="2147484810" r:id="rId31"/>
    <p:sldLayoutId id="2147484811" r:id="rId32"/>
    <p:sldLayoutId id="2147484812" r:id="rId33"/>
    <p:sldLayoutId id="2147484813" r:id="rId34"/>
    <p:sldLayoutId id="2147484814" r:id="rId35"/>
    <p:sldLayoutId id="2147484815" r:id="rId36"/>
    <p:sldLayoutId id="2147484816" r:id="rId37"/>
    <p:sldLayoutId id="2147484817" r:id="rId38"/>
    <p:sldLayoutId id="2147484818" r:id="rId39"/>
    <p:sldLayoutId id="2147484819" r:id="rId40"/>
    <p:sldLayoutId id="2147484820" r:id="rId41"/>
    <p:sldLayoutId id="2147484821" r:id="rId42"/>
    <p:sldLayoutId id="2147484822" r:id="rId43"/>
    <p:sldLayoutId id="2147484823" r:id="rId44"/>
    <p:sldLayoutId id="2147484824" r:id="rId45"/>
    <p:sldLayoutId id="2147484825" r:id="rId46"/>
    <p:sldLayoutId id="2147484826" r:id="rId47"/>
    <p:sldLayoutId id="2147484827" r:id="rId48"/>
  </p:sldLayoutIdLst>
  <p:transition>
    <p:fade/>
  </p:transition>
  <p:txStyles>
    <p:titleStyle>
      <a:lvl1pPr algn="l" defTabSz="932462" rtl="0" eaLnBrk="1" latinLnBrk="0" hangingPunct="1">
        <a:lnSpc>
          <a:spcPct val="100000"/>
        </a:lnSpc>
        <a:spcBef>
          <a:spcPct val="0"/>
        </a:spcBef>
        <a:buNone/>
        <a:defRPr lang="en-US" sz="3599" b="0" kern="1200" cap="none" spc="-50" baseline="0" smtClean="0">
          <a:ln w="3175">
            <a:noFill/>
          </a:ln>
          <a:solidFill>
            <a:schemeClr val="tx1"/>
          </a:soli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ct val="0"/>
        </a:spcAft>
        <a:buClrTx/>
        <a:buSzPct val="90000"/>
        <a:buFont typeface="Wingdings" panose="05000000000000000000" pitchFamily="2" charset="2"/>
        <a:buChar char=""/>
        <a:defRPr sz="2799" kern="1200" spc="0" baseline="0">
          <a:solidFill>
            <a:schemeClr val="tx1"/>
          </a:solidFill>
          <a:latin typeface="+mn-lt"/>
          <a:ea typeface="+mn-ea"/>
          <a:cs typeface="Segoe UI" pitchFamily="34" charset="0"/>
        </a:defRPr>
      </a:lvl1pPr>
      <a:lvl2pPr marL="457063" marR="0" indent="-228531" algn="l" defTabSz="932462" rtl="0" eaLnBrk="1" fontAlgn="auto" latinLnBrk="0" hangingPunct="1">
        <a:lnSpc>
          <a:spcPct val="100000"/>
        </a:lnSpc>
        <a:spcBef>
          <a:spcPct val="20000"/>
        </a:spcBef>
        <a:spcAft>
          <a:spcPct val="0"/>
        </a:spcAft>
        <a:buClrTx/>
        <a:buSzPct val="90000"/>
        <a:buFont typeface="Wingdings" panose="05000000000000000000" pitchFamily="2" charset="2"/>
        <a:buChar char=""/>
        <a:defRPr sz="1999" kern="1200" spc="0" baseline="0">
          <a:solidFill>
            <a:schemeClr val="tx1"/>
          </a:solidFill>
          <a:latin typeface="+mn-lt"/>
          <a:ea typeface="+mn-ea"/>
          <a:cs typeface="+mn-cs"/>
        </a:defRPr>
      </a:lvl2pPr>
      <a:lvl3pPr marL="657028" marR="0" indent="-199965" algn="l" defTabSz="93246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710" marR="0" indent="-180921" algn="l" defTabSz="93246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631" marR="0" indent="-168225" algn="l" defTabSz="93246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4.xml"/></Relationships>
</file>

<file path=ppt/slides/_rels/slide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1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learnstudent" TargetMode="External"/><Relationship Id="rId2" Type="http://schemas.openxmlformats.org/officeDocument/2006/relationships/hyperlink" Target="https://github.com/salmanmkc/Microsoft-Build-Student-Developer-Drop-in-day/blob/main/README.md" TargetMode="External"/><Relationship Id="rId1" Type="http://schemas.openxmlformats.org/officeDocument/2006/relationships/slideLayout" Target="../slideLayouts/slideLayout200.xml"/><Relationship Id="rId4" Type="http://schemas.openxmlformats.org/officeDocument/2006/relationships/hyperlink" Target="https://aka.ms/StudentDeveloperDayChalleng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8.xml"/></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144.xml"/><Relationship Id="rId4" Type="http://schemas.openxmlformats.org/officeDocument/2006/relationships/image" Target="../media/image83.svg"/></Relationships>
</file>

<file path=ppt/slides/_rels/slide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144.xml"/><Relationship Id="rId4" Type="http://schemas.openxmlformats.org/officeDocument/2006/relationships/image" Target="../media/image83.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4.xml"/></Relationships>
</file>

<file path=ppt/slides/_rels/slide2.xml.rels><?xml version="1.0" encoding="UTF-8" standalone="yes"?>
<Relationships xmlns="http://schemas.openxmlformats.org/package/2006/relationships"><Relationship Id="rId8" Type="http://schemas.openxmlformats.org/officeDocument/2006/relationships/image" Target="../media/image7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4.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learnstudent" TargetMode="External"/><Relationship Id="rId2" Type="http://schemas.openxmlformats.org/officeDocument/2006/relationships/hyperlink" Target="https://github.com/salmanmkc/Microsoft-Build-Student-Developer-Drop-in-day/blob/main/README.md" TargetMode="External"/><Relationship Id="rId1" Type="http://schemas.openxmlformats.org/officeDocument/2006/relationships/slideLayout" Target="../slideLayouts/slideLayout118.xml"/></Relationships>
</file>

<file path=ppt/slides/_rels/slide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g"/><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8.xml"/></Relationships>
</file>

<file path=ppt/slides/_rels/slide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xml"/><Relationship Id="rId1" Type="http://schemas.openxmlformats.org/officeDocument/2006/relationships/slideLayout" Target="../slideLayouts/slideLayout155.xml"/></Relationships>
</file>

<file path=ppt/slides/_rels/slide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xml"/><Relationship Id="rId1" Type="http://schemas.openxmlformats.org/officeDocument/2006/relationships/slideLayout" Target="../slideLayouts/slideLayout144.xml"/></Relationships>
</file>

<file path=ppt/slides/_rels/slide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144.xml"/><Relationship Id="rId5" Type="http://schemas.openxmlformats.org/officeDocument/2006/relationships/image" Target="../media/image79.jpg"/><Relationship Id="rId4" Type="http://schemas.openxmlformats.org/officeDocument/2006/relationships/image" Target="../media/image78.svg"/></Relationships>
</file>

<file path=ppt/slides/_rels/slide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xml"/><Relationship Id="rId1" Type="http://schemas.openxmlformats.org/officeDocument/2006/relationships/slideLayout" Target="../slideLayouts/slideLayout14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CA1D84-1810-C141-9BFC-9798DAC1A666}"/>
              </a:ext>
            </a:extLst>
          </p:cNvPr>
          <p:cNvSpPr>
            <a:spLocks noGrp="1"/>
          </p:cNvSpPr>
          <p:nvPr>
            <p:ph type="body" sz="quarter" idx="11"/>
          </p:nvPr>
        </p:nvSpPr>
        <p:spPr/>
        <p:txBody>
          <a:bodyPr>
            <a:noAutofit/>
          </a:bodyPr>
          <a:lstStyle/>
          <a:p>
            <a:r>
              <a:rPr lang="en-US" sz="2800" dirty="0">
                <a:latin typeface="Segoe UI" panose="020B0502040204020203" pitchFamily="34" charset="0"/>
                <a:cs typeface="Segoe UI" panose="020B0502040204020203" pitchFamily="34" charset="0"/>
              </a:rPr>
              <a:t>Bruno Capuano</a:t>
            </a:r>
          </a:p>
          <a:p>
            <a:r>
              <a:rPr lang="en-US" sz="2800" dirty="0">
                <a:latin typeface="Segoe UI" panose="020B0502040204020203" pitchFamily="34" charset="0"/>
                <a:cs typeface="Segoe UI" panose="020B0502040204020203" pitchFamily="34" charset="0"/>
              </a:rPr>
              <a:t>Sr Cloud Advocate @Microsoft</a:t>
            </a:r>
          </a:p>
          <a:p>
            <a:r>
              <a:rPr lang="en-US" sz="2800" dirty="0">
                <a:latin typeface="Segoe UI" panose="020B0502040204020203" pitchFamily="34" charset="0"/>
                <a:cs typeface="Segoe UI" panose="020B0502040204020203" pitchFamily="34" charset="0"/>
              </a:rPr>
              <a:t>@elbruno | elbruno.com</a:t>
            </a:r>
          </a:p>
        </p:txBody>
      </p:sp>
      <p:sp>
        <p:nvSpPr>
          <p:cNvPr id="2" name="Title 1">
            <a:extLst>
              <a:ext uri="{FF2B5EF4-FFF2-40B4-BE49-F238E27FC236}">
                <a16:creationId xmlns:a16="http://schemas.microsoft.com/office/drawing/2014/main" id="{430F800C-C5F3-DF43-8DD1-6F3AE4D8CFC3}"/>
              </a:ext>
            </a:extLst>
          </p:cNvPr>
          <p:cNvSpPr>
            <a:spLocks noGrp="1"/>
          </p:cNvSpPr>
          <p:nvPr>
            <p:ph type="title"/>
          </p:nvPr>
        </p:nvSpPr>
        <p:spPr>
          <a:xfrm>
            <a:off x="547545" y="2400841"/>
            <a:ext cx="6433357" cy="1325563"/>
          </a:xfrm>
        </p:spPr>
        <p:txBody>
          <a:bodyPr>
            <a:normAutofit fontScale="90000"/>
          </a:bodyPr>
          <a:lstStyle/>
          <a:p>
            <a:r>
              <a:rPr lang="en-US" dirty="0">
                <a:latin typeface="Segoe UI" panose="020B0502040204020203" pitchFamily="34" charset="0"/>
                <a:cs typeface="Segoe UI" panose="020B0502040204020203" pitchFamily="34" charset="0"/>
              </a:rPr>
              <a:t>Introduction to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Azure Static Web Apps 🗺️</a:t>
            </a:r>
          </a:p>
        </p:txBody>
      </p:sp>
    </p:spTree>
    <p:extLst>
      <p:ext uri="{BB962C8B-B14F-4D97-AF65-F5344CB8AC3E}">
        <p14:creationId xmlns:p14="http://schemas.microsoft.com/office/powerpoint/2010/main" val="2193842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Choose your own path</a:t>
            </a:r>
          </a:p>
        </p:txBody>
      </p:sp>
      <p:sp>
        <p:nvSpPr>
          <p:cNvPr id="3" name="Subtitle"/>
          <p:cNvSpPr>
            <a:spLocks noGrp="1"/>
          </p:cNvSpPr>
          <p:nvPr>
            <p:ph sz="quarter" idx="10"/>
          </p:nvPr>
        </p:nvSpPr>
        <p:spPr>
          <a:xfrm>
            <a:off x="584047" y="1435619"/>
            <a:ext cx="11015969" cy="85321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This module provides four variations of the sample application for you to choose from: Angular, React, Svelte, and Vue.</a:t>
            </a:r>
          </a:p>
        </p:txBody>
      </p:sp>
      <p:sp>
        <p:nvSpPr>
          <p:cNvPr id="4" name="New shape"/>
          <p:cNvSpPr/>
          <p:nvPr/>
        </p:nvSpPr>
        <p:spPr>
          <a:xfrm>
            <a:off x="609441" y="3816249"/>
            <a:ext cx="10969943" cy="1879111"/>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34" tIns="253934" rIns="253934" bIns="253934" rtlCol="0" anchor="ctr">
            <a:spAutoFit/>
          </a:bodyPr>
          <a:lstStyle/>
          <a:p>
            <a:pPr defTabSz="914126">
              <a:lnSpc>
                <a:spcPct val="125000"/>
              </a:lnSpc>
            </a:pPr>
            <a:r>
              <a:rPr sz="1799">
                <a:solidFill>
                  <a:srgbClr val="000000"/>
                </a:solidFill>
                <a:latin typeface="Segoe UI"/>
                <a:cs typeface="Arial" pitchFamily="34" charset="0"/>
              </a:rPr>
              <a:t>? angular-app  ?? The Angular client app</a:t>
            </a:r>
            <a:br>
              <a:rPr sz="1799">
                <a:solidFill>
                  <a:srgbClr val="000000"/>
                </a:solidFill>
                <a:latin typeface="Segoe UI"/>
                <a:cs typeface="Arial" pitchFamily="34" charset="0"/>
              </a:rPr>
            </a:br>
            <a:r>
              <a:rPr sz="1799">
                <a:solidFill>
                  <a:srgbClr val="000000"/>
                </a:solidFill>
                <a:latin typeface="Segoe UI"/>
                <a:cs typeface="Arial" pitchFamily="34" charset="0"/>
              </a:rPr>
              <a:t>? react-app    ?? The React client app</a:t>
            </a:r>
            <a:br>
              <a:rPr sz="1799">
                <a:solidFill>
                  <a:srgbClr val="000000"/>
                </a:solidFill>
                <a:latin typeface="Segoe UI"/>
                <a:cs typeface="Arial" pitchFamily="34" charset="0"/>
              </a:rPr>
            </a:br>
            <a:r>
              <a:rPr sz="1799">
                <a:solidFill>
                  <a:srgbClr val="000000"/>
                </a:solidFill>
                <a:latin typeface="Segoe UI"/>
                <a:cs typeface="Arial" pitchFamily="34" charset="0"/>
              </a:rPr>
              <a:t>? svelte-app   ?? The Svelte client app</a:t>
            </a:r>
            <a:br>
              <a:rPr sz="1799">
                <a:solidFill>
                  <a:srgbClr val="000000"/>
                </a:solidFill>
                <a:latin typeface="Segoe UI"/>
                <a:cs typeface="Arial" pitchFamily="34" charset="0"/>
              </a:rPr>
            </a:br>
            <a:r>
              <a:rPr sz="1799">
                <a:solidFill>
                  <a:srgbClr val="000000"/>
                </a:solidFill>
                <a:latin typeface="Segoe UI"/>
                <a:cs typeface="Arial" pitchFamily="34" charset="0"/>
              </a:rPr>
              <a:t>? vue-app      ?? The Vue client app</a:t>
            </a:r>
          </a:p>
        </p:txBody>
      </p:sp>
      <p:sp>
        <p:nvSpPr>
          <p:cNvPr id="5" name="New shape"/>
          <p:cNvSpPr/>
          <p:nvPr/>
        </p:nvSpPr>
        <p:spPr>
          <a:xfrm>
            <a:off x="609441" y="3450584"/>
            <a:ext cx="10969943" cy="365665"/>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34" rtlCol="0" anchor="ctr">
            <a:spAutoFit/>
          </a:bodyPr>
          <a:lstStyle/>
          <a:p>
            <a:pPr defTabSz="914126"/>
            <a:r>
              <a:rPr sz="1799">
                <a:solidFill>
                  <a:srgbClr val="000000"/>
                </a:solidFill>
                <a:latin typeface="Segoe UI"/>
                <a:cs typeface="Arial" pitchFamily="34" charset="0"/>
              </a:rPr>
              <a:t>Code</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What you'll do</a:t>
            </a:r>
          </a:p>
        </p:txBody>
      </p:sp>
      <p:sp>
        <p:nvSpPr>
          <p:cNvPr id="3" name="Subtitle"/>
          <p:cNvSpPr>
            <a:spLocks noGrp="1"/>
          </p:cNvSpPr>
          <p:nvPr>
            <p:ph sz="quarter" idx="10"/>
          </p:nvPr>
        </p:nvSpPr>
        <p:spPr>
          <a:xfrm>
            <a:off x="584047" y="1435619"/>
            <a:ext cx="11015969" cy="42660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After you choose your client application, you'll:</a:t>
            </a:r>
          </a:p>
        </p:txBody>
      </p:sp>
      <p:sp>
        <p:nvSpPr>
          <p:cNvPr id="4" name="New shape"/>
          <p:cNvSpPr/>
          <p:nvPr/>
        </p:nvSpPr>
        <p:spPr>
          <a:xfrm>
            <a:off x="609441" y="3381514"/>
            <a:ext cx="5180251" cy="19563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0886" indent="-365650" defTabSz="914126">
              <a:spcBef>
                <a:spcPct val="20000"/>
              </a:spcBef>
              <a:spcAft>
                <a:spcPct val="20000"/>
              </a:spcAft>
              <a:buFontTx/>
              <a:buChar char="•"/>
            </a:pPr>
            <a:r>
              <a:rPr sz="1799">
                <a:solidFill>
                  <a:srgbClr val="000000"/>
                </a:solidFill>
                <a:latin typeface="Segoe UI"/>
                <a:cs typeface="Arial" pitchFamily="34" charset="0"/>
              </a:rPr>
              <a:t>Build and run your front-end application.</a:t>
            </a:r>
          </a:p>
          <a:p>
            <a:pPr marL="380886" indent="-365650" defTabSz="914126">
              <a:spcBef>
                <a:spcPct val="20000"/>
              </a:spcBef>
              <a:spcAft>
                <a:spcPct val="20000"/>
              </a:spcAft>
              <a:buFontTx/>
              <a:buChar char="•"/>
            </a:pPr>
            <a:r>
              <a:rPr sz="1799">
                <a:solidFill>
                  <a:srgbClr val="000000"/>
                </a:solidFill>
                <a:latin typeface="Segoe UI"/>
                <a:cs typeface="Arial" pitchFamily="34" charset="0"/>
              </a:rPr>
              <a:t>Automatically build and deploy your web app to Azure from a GitHub repository with GitHub Actions.</a:t>
            </a:r>
          </a:p>
          <a:p>
            <a:pPr marL="380886" indent="-365650" defTabSz="914126">
              <a:spcBef>
                <a:spcPct val="20000"/>
              </a:spcBef>
              <a:spcAft>
                <a:spcPct val="20000"/>
              </a:spcAft>
              <a:buFontTx/>
              <a:buChar char="•"/>
            </a:pPr>
            <a:r>
              <a:rPr sz="1799">
                <a:solidFill>
                  <a:srgbClr val="000000"/>
                </a:solidFill>
                <a:latin typeface="Segoe UI"/>
                <a:cs typeface="Arial" pitchFamily="34" charset="0"/>
              </a:rPr>
              <a:t>Finally, you'll explore and launch your application, as follows.</a:t>
            </a:r>
          </a:p>
        </p:txBody>
      </p:sp>
      <p:pic>
        <p:nvPicPr>
          <p:cNvPr id="5" name="New picture" descr="A screenshot illustrating the angular sample application"/>
          <p:cNvPicPr/>
          <p:nvPr/>
        </p:nvPicPr>
        <p:blipFill>
          <a:blip r:embed="rId3"/>
          <a:stretch>
            <a:fillRect/>
          </a:stretch>
        </p:blipFill>
        <p:spPr>
          <a:xfrm>
            <a:off x="6399132" y="2442975"/>
            <a:ext cx="5180251" cy="3833385"/>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Next steps</a:t>
            </a:r>
          </a:p>
        </p:txBody>
      </p:sp>
      <p:sp>
        <p:nvSpPr>
          <p:cNvPr id="3" name="Subtitle"/>
          <p:cNvSpPr>
            <a:spLocks noGrp="1"/>
          </p:cNvSpPr>
          <p:nvPr>
            <p:ph sz="quarter" idx="10"/>
          </p:nvPr>
        </p:nvSpPr>
        <p:spPr>
          <a:xfrm>
            <a:off x="584047" y="1435619"/>
            <a:ext cx="11015969" cy="127982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About now, you might be thinking you need to create the Azure resources first, but Azure Static Web Apps has your daily workflow in mind.</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7D137D2-0193-894E-9474-A0B488411BE4}"/>
              </a:ext>
            </a:extLst>
          </p:cNvPr>
          <p:cNvSpPr>
            <a:spLocks noGrp="1"/>
          </p:cNvSpPr>
          <p:nvPr>
            <p:ph type="title"/>
          </p:nvPr>
        </p:nvSpPr>
        <p:spPr/>
        <p:txBody>
          <a:bodyPr>
            <a:normAutofit/>
          </a:bodyPr>
          <a:lstStyle/>
          <a:p>
            <a:r>
              <a:rPr lang="en-US" dirty="0"/>
              <a:t>DEMO</a:t>
            </a:r>
          </a:p>
        </p:txBody>
      </p:sp>
      <p:sp>
        <p:nvSpPr>
          <p:cNvPr id="9" name="Text Placeholder 8">
            <a:extLst>
              <a:ext uri="{FF2B5EF4-FFF2-40B4-BE49-F238E27FC236}">
                <a16:creationId xmlns:a16="http://schemas.microsoft.com/office/drawing/2014/main" id="{8948B441-3952-7347-80A7-4B5BEB01DF34}"/>
              </a:ext>
            </a:extLst>
          </p:cNvPr>
          <p:cNvSpPr>
            <a:spLocks noGrp="1"/>
          </p:cNvSpPr>
          <p:nvPr>
            <p:ph type="body" sz="quarter" idx="11"/>
          </p:nvPr>
        </p:nvSpPr>
        <p:spPr>
          <a:xfrm>
            <a:off x="547545" y="4216827"/>
            <a:ext cx="5453658" cy="1847385"/>
          </a:xfrm>
        </p:spPr>
        <p:txBody>
          <a:bodyPr>
            <a:normAutofit/>
          </a:bodyPr>
          <a:lstStyle/>
          <a:p>
            <a:r>
              <a:rPr lang="en-US" dirty="0"/>
              <a:t>Introduction to </a:t>
            </a:r>
            <a:br>
              <a:rPr lang="en-US" dirty="0"/>
            </a:br>
            <a:r>
              <a:rPr lang="en-US" dirty="0"/>
              <a:t>Azure Static Web Apps 🗺️</a:t>
            </a:r>
          </a:p>
        </p:txBody>
      </p:sp>
    </p:spTree>
    <p:extLst>
      <p:ext uri="{BB962C8B-B14F-4D97-AF65-F5344CB8AC3E}">
        <p14:creationId xmlns:p14="http://schemas.microsoft.com/office/powerpoint/2010/main" val="3128565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5E2-9134-DD37-78EA-85499ED09F1A}"/>
              </a:ext>
            </a:extLst>
          </p:cNvPr>
          <p:cNvSpPr>
            <a:spLocks noGrp="1"/>
          </p:cNvSpPr>
          <p:nvPr>
            <p:ph type="title"/>
          </p:nvPr>
        </p:nvSpPr>
        <p:spPr/>
        <p:txBody>
          <a:bodyPr/>
          <a:lstStyle/>
          <a:p>
            <a:r>
              <a:rPr lang="en-GB" dirty="0">
                <a:solidFill>
                  <a:schemeClr val="tx1"/>
                </a:solidFill>
              </a:rPr>
              <a:t>Next steps</a:t>
            </a:r>
          </a:p>
        </p:txBody>
      </p:sp>
      <p:sp>
        <p:nvSpPr>
          <p:cNvPr id="9" name="Text Placeholder 8">
            <a:extLst>
              <a:ext uri="{FF2B5EF4-FFF2-40B4-BE49-F238E27FC236}">
                <a16:creationId xmlns:a16="http://schemas.microsoft.com/office/drawing/2014/main" id="{B1F944D4-EEB6-5528-FBBC-C4C2E2FF8EF5}"/>
              </a:ext>
            </a:extLst>
          </p:cNvPr>
          <p:cNvSpPr>
            <a:spLocks noGrp="1"/>
          </p:cNvSpPr>
          <p:nvPr>
            <p:ph type="body" sz="quarter" idx="11"/>
          </p:nvPr>
        </p:nvSpPr>
        <p:spPr>
          <a:xfrm>
            <a:off x="423802" y="3084455"/>
            <a:ext cx="8300462" cy="2629528"/>
          </a:xfrm>
        </p:spPr>
        <p:txBody>
          <a:bodyPr vert="horz" lIns="91404" tIns="45702" rIns="91404" bIns="45702" rtlCol="0" anchor="t">
            <a:normAutofit lnSpcReduction="10000"/>
          </a:bodyPr>
          <a:lstStyle/>
          <a:p>
            <a:r>
              <a:rPr lang="en-GB" sz="4398" dirty="0">
                <a:solidFill>
                  <a:schemeClr val="tx1"/>
                </a:solidFill>
                <a:latin typeface="Segoe UI" panose="020B0502040204020203" pitchFamily="34" charset="0"/>
                <a:ea typeface="+mj-ea"/>
                <a:cs typeface="Segoe UI" panose="020B0502040204020203" pitchFamily="34" charset="0"/>
              </a:rPr>
              <a:t>Resources from today!</a:t>
            </a:r>
            <a:endParaRPr lang="en-GB" sz="4398" dirty="0">
              <a:solidFill>
                <a:schemeClr val="tx1"/>
              </a:solidFill>
              <a:latin typeface="Segoe UI" panose="020B0502040204020203" pitchFamily="34" charset="0"/>
              <a:ea typeface="+mj-ea"/>
              <a:cs typeface="Segoe UI" panose="020B0502040204020203" pitchFamily="34" charset="0"/>
              <a:hlinkClick r:id="rId2">
                <a:extLst>
                  <a:ext uri="{A12FA001-AC4F-418D-AE19-62706E023703}">
                    <ahyp:hlinkClr xmlns:ahyp="http://schemas.microsoft.com/office/drawing/2018/hyperlinkcolor" val="tx"/>
                  </a:ext>
                </a:extLst>
              </a:hlinkClick>
            </a:endParaRPr>
          </a:p>
          <a:p>
            <a:r>
              <a:rPr lang="en-GB" dirty="0">
                <a:latin typeface="Segoe UI" panose="020B0502040204020203" pitchFamily="34" charset="0"/>
                <a:cs typeface="Segoe UI" panose="020B0502040204020203" pitchFamily="34" charset="0"/>
                <a:hlinkClick r:id="rId2"/>
              </a:rPr>
              <a:t>Microsoft-Build-Student-Developer-Drop-in-day Resources</a:t>
            </a:r>
          </a:p>
          <a:p>
            <a:r>
              <a:rPr lang="en-GB" dirty="0">
                <a:solidFill>
                  <a:schemeClr val="tx1"/>
                </a:solidFill>
                <a:latin typeface="Segoe UI" panose="020B0502040204020203" pitchFamily="34" charset="0"/>
                <a:cs typeface="Segoe UI" panose="020B0502040204020203" pitchFamily="34" charset="0"/>
              </a:rPr>
              <a:t>Student Hub</a:t>
            </a:r>
            <a:endParaRPr lang="en-GB" dirty="0">
              <a:solidFill>
                <a:schemeClr val="tx1"/>
              </a:solidFill>
              <a:latin typeface="Segoe UI" panose="020B0502040204020203" pitchFamily="34" charset="0"/>
              <a:ea typeface="+mn-lt"/>
              <a:cs typeface="Segoe UI" panose="020B0502040204020203" pitchFamily="34" charset="0"/>
            </a:endParaRPr>
          </a:p>
          <a:p>
            <a:r>
              <a:rPr lang="en-GB" dirty="0">
                <a:latin typeface="Segoe UI" panose="020B0502040204020203" pitchFamily="34" charset="0"/>
                <a:ea typeface="+mn-lt"/>
                <a:cs typeface="Segoe UI" panose="020B0502040204020203" pitchFamily="34" charset="0"/>
                <a:hlinkClick r:id="rId3"/>
              </a:rPr>
              <a:t>https://aka.ms/learnstudent</a:t>
            </a:r>
            <a:endParaRPr lang="en-GB" dirty="0">
              <a:latin typeface="Segoe UI" panose="020B0502040204020203" pitchFamily="34" charset="0"/>
              <a:ea typeface="+mn-lt"/>
              <a:cs typeface="Segoe UI" panose="020B0502040204020203" pitchFamily="34" charset="0"/>
            </a:endParaRPr>
          </a:p>
          <a:p>
            <a:r>
              <a:rPr lang="en-GB" dirty="0">
                <a:solidFill>
                  <a:schemeClr val="tx1"/>
                </a:solidFill>
                <a:latin typeface="Segoe UI" panose="020B0502040204020203" pitchFamily="34" charset="0"/>
                <a:ea typeface="+mn-lt"/>
                <a:cs typeface="Segoe UI" panose="020B0502040204020203" pitchFamily="34" charset="0"/>
              </a:rPr>
              <a:t>Cloud Skills Challenge</a:t>
            </a:r>
            <a:br>
              <a:rPr lang="en-GB" dirty="0">
                <a:solidFill>
                  <a:schemeClr val="tx1"/>
                </a:solidFill>
                <a:latin typeface="Segoe UI" panose="020B0502040204020203" pitchFamily="34" charset="0"/>
                <a:ea typeface="+mn-lt"/>
                <a:cs typeface="Segoe UI" panose="020B0502040204020203" pitchFamily="34" charset="0"/>
              </a:rPr>
            </a:br>
            <a:r>
              <a:rPr lang="en-GB" dirty="0">
                <a:solidFill>
                  <a:schemeClr val="tx1"/>
                </a:solidFill>
                <a:latin typeface="Segoe UI" panose="020B0502040204020203" pitchFamily="34" charset="0"/>
                <a:ea typeface="+mn-lt"/>
                <a:cs typeface="Segoe UI" panose="020B0502040204020203" pitchFamily="34" charset="0"/>
                <a:hlinkClick r:id="rId4"/>
              </a:rPr>
              <a:t>https://aka.ms/StudentDeveloperDayChallenge</a:t>
            </a:r>
            <a:r>
              <a:rPr lang="en-GB" dirty="0">
                <a:solidFill>
                  <a:schemeClr val="tx1"/>
                </a:solidFill>
                <a:latin typeface="Segoe UI" panose="020B0502040204020203" pitchFamily="34" charset="0"/>
                <a:ea typeface="+mn-lt"/>
                <a:cs typeface="Segoe UI" panose="020B0502040204020203" pitchFamily="34" charset="0"/>
              </a:rPr>
              <a:t> </a:t>
            </a:r>
          </a:p>
          <a:p>
            <a:endParaRPr lang="en-GB" dirty="0">
              <a:solidFill>
                <a:schemeClr val="tx1"/>
              </a:solidFill>
              <a:latin typeface="Segoe UI" panose="020B0502040204020203" pitchFamily="34" charset="0"/>
              <a:cs typeface="Segoe UI" panose="020B0502040204020203" pitchFamily="34" charset="0"/>
            </a:endParaRPr>
          </a:p>
          <a:p>
            <a:endParaRPr lang="en-GB" dirty="0">
              <a:latin typeface="Segoe UI" panose="020B0502040204020203" pitchFamily="34" charset="0"/>
              <a:cs typeface="Segoe UI" panose="020B0502040204020203" pitchFamily="34" charset="0"/>
            </a:endParaRPr>
          </a:p>
          <a:p>
            <a:endParaRPr lang="en-GB"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46831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CA1D84-1810-C141-9BFC-9798DAC1A666}"/>
              </a:ext>
            </a:extLst>
          </p:cNvPr>
          <p:cNvSpPr>
            <a:spLocks noGrp="1"/>
          </p:cNvSpPr>
          <p:nvPr>
            <p:ph type="body" sz="quarter" idx="11"/>
          </p:nvPr>
        </p:nvSpPr>
        <p:spPr/>
        <p:txBody>
          <a:bodyPr>
            <a:noAutofit/>
          </a:bodyPr>
          <a:lstStyle/>
          <a:p>
            <a:r>
              <a:rPr lang="en-US" sz="2800" dirty="0">
                <a:latin typeface="Segoe UI" panose="020B0502040204020203" pitchFamily="34" charset="0"/>
                <a:cs typeface="Segoe UI" panose="020B0502040204020203" pitchFamily="34" charset="0"/>
              </a:rPr>
              <a:t>Bruno Capuano</a:t>
            </a:r>
          </a:p>
          <a:p>
            <a:r>
              <a:rPr lang="en-US" sz="2800" dirty="0">
                <a:latin typeface="Segoe UI" panose="020B0502040204020203" pitchFamily="34" charset="0"/>
                <a:cs typeface="Segoe UI" panose="020B0502040204020203" pitchFamily="34" charset="0"/>
              </a:rPr>
              <a:t>Sr Cloud Advocate @Microsoft</a:t>
            </a:r>
          </a:p>
          <a:p>
            <a:r>
              <a:rPr lang="en-US" sz="2800" dirty="0">
                <a:latin typeface="Segoe UI" panose="020B0502040204020203" pitchFamily="34" charset="0"/>
                <a:cs typeface="Segoe UI" panose="020B0502040204020203" pitchFamily="34" charset="0"/>
              </a:rPr>
              <a:t>@elbruno | elbruno.com</a:t>
            </a:r>
          </a:p>
        </p:txBody>
      </p:sp>
      <p:sp>
        <p:nvSpPr>
          <p:cNvPr id="2" name="Title 1">
            <a:extLst>
              <a:ext uri="{FF2B5EF4-FFF2-40B4-BE49-F238E27FC236}">
                <a16:creationId xmlns:a16="http://schemas.microsoft.com/office/drawing/2014/main" id="{430F800C-C5F3-DF43-8DD1-6F3AE4D8CFC3}"/>
              </a:ext>
            </a:extLst>
          </p:cNvPr>
          <p:cNvSpPr>
            <a:spLocks noGrp="1"/>
          </p:cNvSpPr>
          <p:nvPr>
            <p:ph type="title"/>
          </p:nvPr>
        </p:nvSpPr>
        <p:spPr>
          <a:xfrm>
            <a:off x="547545" y="2400841"/>
            <a:ext cx="6433357" cy="1325563"/>
          </a:xfrm>
        </p:spPr>
        <p:txBody>
          <a:bodyPr>
            <a:normAutofit fontScale="90000"/>
          </a:bodyPr>
          <a:lstStyle/>
          <a:p>
            <a:r>
              <a:rPr lang="en-US" dirty="0">
                <a:latin typeface="Segoe UI" panose="020B0502040204020203" pitchFamily="34" charset="0"/>
                <a:cs typeface="Segoe UI" panose="020B0502040204020203" pitchFamily="34" charset="0"/>
              </a:rPr>
              <a:t>Introduction to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Azure Static Web Apps 🗺️</a:t>
            </a:r>
          </a:p>
        </p:txBody>
      </p:sp>
    </p:spTree>
    <p:extLst>
      <p:ext uri="{BB962C8B-B14F-4D97-AF65-F5344CB8AC3E}">
        <p14:creationId xmlns:p14="http://schemas.microsoft.com/office/powerpoint/2010/main" val="440961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Plan your Azure Static Web App</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Plan your Azure Static Web App</a:t>
            </a:r>
          </a:p>
        </p:txBody>
      </p:sp>
      <p:sp>
        <p:nvSpPr>
          <p:cNvPr id="3" name="Subtitle"/>
          <p:cNvSpPr>
            <a:spLocks noGrp="1"/>
          </p:cNvSpPr>
          <p:nvPr>
            <p:ph sz="quarter" idx="10"/>
          </p:nvPr>
        </p:nvSpPr>
        <p:spPr>
          <a:xfrm>
            <a:off x="584047" y="1435619"/>
            <a:ext cx="11015969" cy="42660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Your ultimate goal is to host your app in Azure.</a:t>
            </a:r>
          </a:p>
        </p:txBody>
      </p:sp>
      <p:sp>
        <p:nvSpPr>
          <p:cNvPr id="11" name="Rounded Rectangle 10">
            <a:extLst>
              <a:ext uri="{FF2B5EF4-FFF2-40B4-BE49-F238E27FC236}">
                <a16:creationId xmlns:a16="http://schemas.microsoft.com/office/drawing/2014/main" id="{D0D99407-C2A8-C14D-9592-9D2CC6C8B02C}"/>
              </a:ext>
            </a:extLst>
          </p:cNvPr>
          <p:cNvSpPr/>
          <p:nvPr/>
        </p:nvSpPr>
        <p:spPr bwMode="auto">
          <a:xfrm>
            <a:off x="584047" y="2637118"/>
            <a:ext cx="1838913" cy="12238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r>
              <a:rPr lang="en-US" sz="1999" dirty="0">
                <a:solidFill>
                  <a:srgbClr val="FFFFFF"/>
                </a:solidFill>
                <a:latin typeface="Segoe UI"/>
                <a:ea typeface="Segoe UI" pitchFamily="34" charset="0"/>
                <a:cs typeface="Segoe UI" pitchFamily="34" charset="0"/>
              </a:rPr>
              <a:t>App</a:t>
            </a:r>
          </a:p>
        </p:txBody>
      </p:sp>
      <p:pic>
        <p:nvPicPr>
          <p:cNvPr id="12" name="Graphic 11" descr="Download from cloud outline">
            <a:extLst>
              <a:ext uri="{FF2B5EF4-FFF2-40B4-BE49-F238E27FC236}">
                <a16:creationId xmlns:a16="http://schemas.microsoft.com/office/drawing/2014/main" id="{53B8A0DD-30EF-AD49-B558-165AE33E3E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9982" y="5609772"/>
            <a:ext cx="914162" cy="914162"/>
          </a:xfrm>
          <a:prstGeom prst="rect">
            <a:avLst/>
          </a:prstGeom>
        </p:spPr>
      </p:pic>
      <p:sp>
        <p:nvSpPr>
          <p:cNvPr id="13" name="Rounded Rectangle 12">
            <a:extLst>
              <a:ext uri="{FF2B5EF4-FFF2-40B4-BE49-F238E27FC236}">
                <a16:creationId xmlns:a16="http://schemas.microsoft.com/office/drawing/2014/main" id="{BC4FC588-16A3-A94C-9B5C-A8D3AC92DEFF}"/>
              </a:ext>
            </a:extLst>
          </p:cNvPr>
          <p:cNvSpPr/>
          <p:nvPr/>
        </p:nvSpPr>
        <p:spPr bwMode="auto">
          <a:xfrm>
            <a:off x="3158850" y="4130124"/>
            <a:ext cx="1838913" cy="9141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spcBef>
                <a:spcPct val="0"/>
              </a:spcBef>
              <a:spcAft>
                <a:spcPct val="0"/>
              </a:spcAft>
            </a:pPr>
            <a:r>
              <a:rPr lang="en-US" sz="1999" dirty="0">
                <a:solidFill>
                  <a:srgbClr val="FFFFFF"/>
                </a:solidFill>
                <a:latin typeface="Segoe UI"/>
                <a:ea typeface="Segoe UI" pitchFamily="34" charset="0"/>
                <a:cs typeface="Segoe UI" pitchFamily="34" charset="0"/>
              </a:rPr>
              <a:t>GitHub actions</a:t>
            </a:r>
          </a:p>
        </p:txBody>
      </p:sp>
      <p:sp>
        <p:nvSpPr>
          <p:cNvPr id="16" name="TextBox 15">
            <a:extLst>
              <a:ext uri="{FF2B5EF4-FFF2-40B4-BE49-F238E27FC236}">
                <a16:creationId xmlns:a16="http://schemas.microsoft.com/office/drawing/2014/main" id="{43BDCF73-B52D-5A45-B43D-E33F252E0CCA}"/>
              </a:ext>
            </a:extLst>
          </p:cNvPr>
          <p:cNvSpPr txBox="1"/>
          <p:nvPr/>
        </p:nvSpPr>
        <p:spPr>
          <a:xfrm>
            <a:off x="3659778" y="5600844"/>
            <a:ext cx="2073875" cy="923090"/>
          </a:xfrm>
          <a:prstGeom prst="rect">
            <a:avLst/>
          </a:prstGeom>
          <a:noFill/>
        </p:spPr>
        <p:txBody>
          <a:bodyPr wrap="square" lIns="0" tIns="0" rIns="0" bIns="0" rtlCol="0">
            <a:spAutoFit/>
          </a:bodyPr>
          <a:lstStyle/>
          <a:p>
            <a:pPr defTabSz="914126"/>
            <a:r>
              <a:rPr lang="en-US" sz="1999" dirty="0">
                <a:solidFill>
                  <a:srgbClr val="000000"/>
                </a:solidFill>
                <a:latin typeface="Segoe UI"/>
                <a:cs typeface="Arial" pitchFamily="34" charset="0"/>
              </a:rPr>
              <a:t>Azure resources for the Azure static app</a:t>
            </a:r>
          </a:p>
        </p:txBody>
      </p:sp>
      <p:sp>
        <p:nvSpPr>
          <p:cNvPr id="17" name="TextBox 16">
            <a:extLst>
              <a:ext uri="{FF2B5EF4-FFF2-40B4-BE49-F238E27FC236}">
                <a16:creationId xmlns:a16="http://schemas.microsoft.com/office/drawing/2014/main" id="{1362A7EA-9E12-B046-88F4-FC5A3861AB5C}"/>
              </a:ext>
            </a:extLst>
          </p:cNvPr>
          <p:cNvSpPr txBox="1"/>
          <p:nvPr/>
        </p:nvSpPr>
        <p:spPr>
          <a:xfrm>
            <a:off x="5302530" y="4279509"/>
            <a:ext cx="2337467" cy="615393"/>
          </a:xfrm>
          <a:prstGeom prst="rect">
            <a:avLst/>
          </a:prstGeom>
          <a:noFill/>
        </p:spPr>
        <p:txBody>
          <a:bodyPr wrap="none" lIns="0" tIns="0" rIns="0" bIns="0" rtlCol="0">
            <a:spAutoFit/>
          </a:bodyPr>
          <a:lstStyle/>
          <a:p>
            <a:pPr defTabSz="914126"/>
            <a:r>
              <a:rPr lang="en-US" sz="1999" b="1" u="sng" dirty="0">
                <a:solidFill>
                  <a:srgbClr val="000000"/>
                </a:solidFill>
                <a:latin typeface="Segoe UI"/>
                <a:cs typeface="Arial" pitchFamily="34" charset="0"/>
              </a:rPr>
              <a:t>GitHub workflow</a:t>
            </a:r>
          </a:p>
          <a:p>
            <a:pPr defTabSz="914126"/>
            <a:r>
              <a:rPr lang="en-US" sz="1999" dirty="0">
                <a:solidFill>
                  <a:srgbClr val="000000"/>
                </a:solidFill>
                <a:latin typeface="Segoe UI"/>
                <a:cs typeface="Arial" pitchFamily="34" charset="0"/>
              </a:rPr>
              <a:t>Change -&gt; Redeploy</a:t>
            </a:r>
          </a:p>
        </p:txBody>
      </p:sp>
      <p:pic>
        <p:nvPicPr>
          <p:cNvPr id="20" name="Graphic 19" descr="Download from cloud outline">
            <a:extLst>
              <a:ext uri="{FF2B5EF4-FFF2-40B4-BE49-F238E27FC236}">
                <a16:creationId xmlns:a16="http://schemas.microsoft.com/office/drawing/2014/main" id="{BEE24288-1E60-2A42-BF26-9646D4D57A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64144" y="2721515"/>
            <a:ext cx="914162" cy="914162"/>
          </a:xfrm>
          <a:prstGeom prst="rect">
            <a:avLst/>
          </a:prstGeom>
        </p:spPr>
      </p:pic>
      <p:sp>
        <p:nvSpPr>
          <p:cNvPr id="21" name="TextBox 20">
            <a:extLst>
              <a:ext uri="{FF2B5EF4-FFF2-40B4-BE49-F238E27FC236}">
                <a16:creationId xmlns:a16="http://schemas.microsoft.com/office/drawing/2014/main" id="{40062F64-F501-5544-B6C3-8319914F4C0E}"/>
              </a:ext>
            </a:extLst>
          </p:cNvPr>
          <p:cNvSpPr txBox="1"/>
          <p:nvPr/>
        </p:nvSpPr>
        <p:spPr>
          <a:xfrm>
            <a:off x="4222691" y="2712588"/>
            <a:ext cx="5183226" cy="307697"/>
          </a:xfrm>
          <a:prstGeom prst="rect">
            <a:avLst/>
          </a:prstGeom>
          <a:noFill/>
        </p:spPr>
        <p:txBody>
          <a:bodyPr wrap="square" lIns="0" tIns="0" rIns="0" bIns="0" rtlCol="0">
            <a:spAutoFit/>
          </a:bodyPr>
          <a:lstStyle/>
          <a:p>
            <a:pPr defTabSz="914126"/>
            <a:r>
              <a:rPr lang="en-US" sz="1999" dirty="0">
                <a:solidFill>
                  <a:srgbClr val="000000"/>
                </a:solidFill>
                <a:latin typeface="Segoe UI"/>
                <a:cs typeface="Arial" pitchFamily="34" charset="0"/>
              </a:rPr>
              <a:t>Create Azure static app resource</a:t>
            </a:r>
          </a:p>
        </p:txBody>
      </p:sp>
      <p:cxnSp>
        <p:nvCxnSpPr>
          <p:cNvPr id="25" name="Straight Arrow Connector 24">
            <a:extLst>
              <a:ext uri="{FF2B5EF4-FFF2-40B4-BE49-F238E27FC236}">
                <a16:creationId xmlns:a16="http://schemas.microsoft.com/office/drawing/2014/main" id="{9233828A-48D0-4940-82CC-E92515E80F3C}"/>
              </a:ext>
            </a:extLst>
          </p:cNvPr>
          <p:cNvCxnSpPr>
            <a:stCxn id="20" idx="2"/>
          </p:cNvCxnSpPr>
          <p:nvPr/>
        </p:nvCxnSpPr>
        <p:spPr>
          <a:xfrm>
            <a:off x="3621225" y="3635677"/>
            <a:ext cx="0" cy="4944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781F341-52AA-274D-A3D8-632C28AD6FC3}"/>
              </a:ext>
            </a:extLst>
          </p:cNvPr>
          <p:cNvSpPr txBox="1"/>
          <p:nvPr/>
        </p:nvSpPr>
        <p:spPr>
          <a:xfrm>
            <a:off x="3727374" y="3557301"/>
            <a:ext cx="1616026" cy="369236"/>
          </a:xfrm>
          <a:prstGeom prst="rect">
            <a:avLst/>
          </a:prstGeom>
          <a:noFill/>
        </p:spPr>
        <p:txBody>
          <a:bodyPr wrap="square">
            <a:spAutoFit/>
          </a:bodyPr>
          <a:lstStyle/>
          <a:p>
            <a:pPr defTabSz="914126"/>
            <a:r>
              <a:rPr lang="en-US" sz="1799" dirty="0">
                <a:solidFill>
                  <a:srgbClr val="000000"/>
                </a:solidFill>
                <a:latin typeface="Segoe UI"/>
                <a:cs typeface="Arial" pitchFamily="34" charset="0"/>
              </a:rPr>
              <a:t>creates</a:t>
            </a:r>
          </a:p>
        </p:txBody>
      </p:sp>
      <p:cxnSp>
        <p:nvCxnSpPr>
          <p:cNvPr id="28" name="Straight Arrow Connector 27">
            <a:extLst>
              <a:ext uri="{FF2B5EF4-FFF2-40B4-BE49-F238E27FC236}">
                <a16:creationId xmlns:a16="http://schemas.microsoft.com/office/drawing/2014/main" id="{8ECC99E3-3C47-9C4B-BB2D-62DEF6E7110C}"/>
              </a:ext>
            </a:extLst>
          </p:cNvPr>
          <p:cNvCxnSpPr/>
          <p:nvPr/>
        </p:nvCxnSpPr>
        <p:spPr>
          <a:xfrm>
            <a:off x="4011478" y="5031705"/>
            <a:ext cx="0" cy="4944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1DC130C-E709-3746-B4B7-A4742BFF6CFD}"/>
              </a:ext>
            </a:extLst>
          </p:cNvPr>
          <p:cNvSpPr txBox="1"/>
          <p:nvPr/>
        </p:nvSpPr>
        <p:spPr>
          <a:xfrm>
            <a:off x="4117626" y="4953329"/>
            <a:ext cx="1616026" cy="369236"/>
          </a:xfrm>
          <a:prstGeom prst="rect">
            <a:avLst/>
          </a:prstGeom>
          <a:noFill/>
        </p:spPr>
        <p:txBody>
          <a:bodyPr wrap="square">
            <a:spAutoFit/>
          </a:bodyPr>
          <a:lstStyle/>
          <a:p>
            <a:pPr defTabSz="914126"/>
            <a:r>
              <a:rPr lang="en-US" sz="1799" dirty="0">
                <a:solidFill>
                  <a:srgbClr val="000000"/>
                </a:solidFill>
                <a:latin typeface="Segoe UI"/>
                <a:cs typeface="Arial" pitchFamily="34" charset="0"/>
              </a:rPr>
              <a:t>creates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Azure Static Web Apps</a:t>
            </a:r>
          </a:p>
        </p:txBody>
      </p:sp>
      <p:sp>
        <p:nvSpPr>
          <p:cNvPr id="3" name="Subtitle"/>
          <p:cNvSpPr>
            <a:spLocks noGrp="1"/>
          </p:cNvSpPr>
          <p:nvPr>
            <p:ph sz="quarter" idx="10"/>
          </p:nvPr>
        </p:nvSpPr>
        <p:spPr>
          <a:xfrm>
            <a:off x="584047" y="1435619"/>
            <a:ext cx="11015969" cy="42660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There are two automated aspects to deploying a web app.</a:t>
            </a:r>
          </a:p>
        </p:txBody>
      </p:sp>
      <p:sp>
        <p:nvSpPr>
          <p:cNvPr id="4" name="Rounded Rectangle 3">
            <a:extLst>
              <a:ext uri="{FF2B5EF4-FFF2-40B4-BE49-F238E27FC236}">
                <a16:creationId xmlns:a16="http://schemas.microsoft.com/office/drawing/2014/main" id="{8AF25C9F-7E44-A74F-B990-59F1599170D4}"/>
              </a:ext>
            </a:extLst>
          </p:cNvPr>
          <p:cNvSpPr/>
          <p:nvPr/>
        </p:nvSpPr>
        <p:spPr bwMode="auto">
          <a:xfrm>
            <a:off x="584047" y="2637118"/>
            <a:ext cx="1838913" cy="122381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r>
              <a:rPr lang="en-US" sz="1999" dirty="0">
                <a:solidFill>
                  <a:srgbClr val="FFFFFF"/>
                </a:solidFill>
                <a:latin typeface="Segoe UI"/>
                <a:ea typeface="Segoe UI" pitchFamily="34" charset="0"/>
                <a:cs typeface="Segoe UI" pitchFamily="34" charset="0"/>
              </a:rPr>
              <a:t>App</a:t>
            </a:r>
          </a:p>
        </p:txBody>
      </p:sp>
      <p:pic>
        <p:nvPicPr>
          <p:cNvPr id="6" name="Graphic 5" descr="Download from cloud outline">
            <a:extLst>
              <a:ext uri="{FF2B5EF4-FFF2-40B4-BE49-F238E27FC236}">
                <a16:creationId xmlns:a16="http://schemas.microsoft.com/office/drawing/2014/main" id="{69191948-66F3-E247-A9B8-D59B68528C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7042" y="4292871"/>
            <a:ext cx="914162" cy="914162"/>
          </a:xfrm>
          <a:prstGeom prst="rect">
            <a:avLst/>
          </a:prstGeom>
        </p:spPr>
      </p:pic>
      <p:sp>
        <p:nvSpPr>
          <p:cNvPr id="8" name="Rounded Rectangle 7">
            <a:extLst>
              <a:ext uri="{FF2B5EF4-FFF2-40B4-BE49-F238E27FC236}">
                <a16:creationId xmlns:a16="http://schemas.microsoft.com/office/drawing/2014/main" id="{A65A03B2-6D29-C04B-8D34-B563AB647179}"/>
              </a:ext>
            </a:extLst>
          </p:cNvPr>
          <p:cNvSpPr/>
          <p:nvPr/>
        </p:nvSpPr>
        <p:spPr bwMode="auto">
          <a:xfrm>
            <a:off x="2710917" y="3588888"/>
            <a:ext cx="1838913" cy="91416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spcBef>
                <a:spcPct val="0"/>
              </a:spcBef>
              <a:spcAft>
                <a:spcPct val="0"/>
              </a:spcAft>
            </a:pPr>
            <a:r>
              <a:rPr lang="en-US" sz="1999" dirty="0">
                <a:solidFill>
                  <a:srgbClr val="FFFFFF"/>
                </a:solidFill>
                <a:latin typeface="Segoe UI"/>
                <a:ea typeface="Segoe UI" pitchFamily="34" charset="0"/>
                <a:cs typeface="Segoe UI" pitchFamily="34" charset="0"/>
              </a:rPr>
              <a:t>GitHub actions</a:t>
            </a:r>
          </a:p>
        </p:txBody>
      </p:sp>
      <p:cxnSp>
        <p:nvCxnSpPr>
          <p:cNvPr id="10" name="Elbow Connector 9">
            <a:extLst>
              <a:ext uri="{FF2B5EF4-FFF2-40B4-BE49-F238E27FC236}">
                <a16:creationId xmlns:a16="http://schemas.microsoft.com/office/drawing/2014/main" id="{F2BB3BB7-410F-7F48-9306-819B708105BC}"/>
              </a:ext>
            </a:extLst>
          </p:cNvPr>
          <p:cNvCxnSpPr>
            <a:cxnSpLocks/>
            <a:stCxn id="4" idx="3"/>
            <a:endCxn id="8" idx="0"/>
          </p:cNvCxnSpPr>
          <p:nvPr/>
        </p:nvCxnSpPr>
        <p:spPr>
          <a:xfrm>
            <a:off x="2422961" y="3249027"/>
            <a:ext cx="1207413" cy="3398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FA07345C-57A4-3049-827E-A32D9FE4F15A}"/>
              </a:ext>
            </a:extLst>
          </p:cNvPr>
          <p:cNvCxnSpPr>
            <a:cxnSpLocks/>
            <a:stCxn id="8" idx="2"/>
            <a:endCxn id="6" idx="3"/>
          </p:cNvCxnSpPr>
          <p:nvPr/>
        </p:nvCxnSpPr>
        <p:spPr>
          <a:xfrm rot="5400000">
            <a:off x="2467339" y="3586918"/>
            <a:ext cx="246902" cy="207916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054EDE2-A22C-984C-932E-A755E6012D27}"/>
              </a:ext>
            </a:extLst>
          </p:cNvPr>
          <p:cNvSpPr txBox="1"/>
          <p:nvPr/>
        </p:nvSpPr>
        <p:spPr>
          <a:xfrm>
            <a:off x="637043" y="5516688"/>
            <a:ext cx="2073875" cy="923090"/>
          </a:xfrm>
          <a:prstGeom prst="rect">
            <a:avLst/>
          </a:prstGeom>
          <a:noFill/>
        </p:spPr>
        <p:txBody>
          <a:bodyPr wrap="square" lIns="0" tIns="0" rIns="0" bIns="0" rtlCol="0">
            <a:spAutoFit/>
          </a:bodyPr>
          <a:lstStyle/>
          <a:p>
            <a:pPr defTabSz="914126"/>
            <a:r>
              <a:rPr lang="en-US" sz="1999" dirty="0">
                <a:solidFill>
                  <a:srgbClr val="000000"/>
                </a:solidFill>
                <a:latin typeface="Segoe UI"/>
                <a:cs typeface="Arial" pitchFamily="34" charset="0"/>
              </a:rPr>
              <a:t>Azure resources for the Azure static app</a:t>
            </a:r>
          </a:p>
        </p:txBody>
      </p:sp>
      <p:sp>
        <p:nvSpPr>
          <p:cNvPr id="16" name="TextBox 15">
            <a:extLst>
              <a:ext uri="{FF2B5EF4-FFF2-40B4-BE49-F238E27FC236}">
                <a16:creationId xmlns:a16="http://schemas.microsoft.com/office/drawing/2014/main" id="{0054FFD1-273D-F340-9253-6EF7E986AD75}"/>
              </a:ext>
            </a:extLst>
          </p:cNvPr>
          <p:cNvSpPr txBox="1"/>
          <p:nvPr/>
        </p:nvSpPr>
        <p:spPr>
          <a:xfrm>
            <a:off x="4861851" y="3738273"/>
            <a:ext cx="2075348" cy="307697"/>
          </a:xfrm>
          <a:prstGeom prst="rect">
            <a:avLst/>
          </a:prstGeom>
          <a:noFill/>
        </p:spPr>
        <p:txBody>
          <a:bodyPr wrap="none" lIns="0" tIns="0" rIns="0" bIns="0" rtlCol="0">
            <a:spAutoFit/>
          </a:bodyPr>
          <a:lstStyle/>
          <a:p>
            <a:pPr defTabSz="914126"/>
            <a:r>
              <a:rPr lang="en-US" sz="1999" b="1" u="sng" dirty="0">
                <a:solidFill>
                  <a:srgbClr val="000000"/>
                </a:solidFill>
                <a:latin typeface="Segoe UI"/>
                <a:cs typeface="Arial" pitchFamily="34" charset="0"/>
              </a:rPr>
              <a:t>GitHub workflow</a:t>
            </a:r>
          </a:p>
        </p:txBody>
      </p:sp>
      <p:sp>
        <p:nvSpPr>
          <p:cNvPr id="22" name="TextBox 21">
            <a:extLst>
              <a:ext uri="{FF2B5EF4-FFF2-40B4-BE49-F238E27FC236}">
                <a16:creationId xmlns:a16="http://schemas.microsoft.com/office/drawing/2014/main" id="{57D87D61-6711-404D-B55B-5E521B393B04}"/>
              </a:ext>
            </a:extLst>
          </p:cNvPr>
          <p:cNvSpPr txBox="1"/>
          <p:nvPr/>
        </p:nvSpPr>
        <p:spPr>
          <a:xfrm>
            <a:off x="6742315" y="2217873"/>
            <a:ext cx="2591613" cy="953859"/>
          </a:xfrm>
          <a:prstGeom prst="rect">
            <a:avLst/>
          </a:prstGeom>
          <a:noFill/>
        </p:spPr>
        <p:txBody>
          <a:bodyPr wrap="square">
            <a:spAutoFit/>
          </a:bodyPr>
          <a:lstStyle/>
          <a:p>
            <a:pPr defTabSz="914126"/>
            <a:r>
              <a:rPr lang="en-US" sz="2799" dirty="0">
                <a:solidFill>
                  <a:srgbClr val="000000"/>
                </a:solidFill>
                <a:latin typeface="Segoe UI"/>
                <a:cs typeface="Arial" pitchFamily="34" charset="0"/>
              </a:rPr>
              <a:t>1) Code change</a:t>
            </a:r>
          </a:p>
        </p:txBody>
      </p:sp>
      <p:sp>
        <p:nvSpPr>
          <p:cNvPr id="26" name="TextBox 25">
            <a:extLst>
              <a:ext uri="{FF2B5EF4-FFF2-40B4-BE49-F238E27FC236}">
                <a16:creationId xmlns:a16="http://schemas.microsoft.com/office/drawing/2014/main" id="{96C39B1E-41EC-9F4C-8969-DFF5984393FF}"/>
              </a:ext>
            </a:extLst>
          </p:cNvPr>
          <p:cNvSpPr txBox="1"/>
          <p:nvPr/>
        </p:nvSpPr>
        <p:spPr>
          <a:xfrm>
            <a:off x="3307911" y="4842912"/>
            <a:ext cx="2591613" cy="523084"/>
          </a:xfrm>
          <a:prstGeom prst="rect">
            <a:avLst/>
          </a:prstGeom>
          <a:noFill/>
        </p:spPr>
        <p:txBody>
          <a:bodyPr wrap="square">
            <a:spAutoFit/>
          </a:bodyPr>
          <a:lstStyle/>
          <a:p>
            <a:pPr defTabSz="914126"/>
            <a:r>
              <a:rPr lang="en-US" sz="2799" dirty="0">
                <a:solidFill>
                  <a:srgbClr val="000000"/>
                </a:solidFill>
                <a:latin typeface="Segoe UI"/>
                <a:cs typeface="Arial" pitchFamily="34" charset="0"/>
              </a:rPr>
              <a:t>2) Redeploy</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Connect your Static Web Apps instance to GitHub</a:t>
            </a:r>
          </a:p>
        </p:txBody>
      </p:sp>
      <p:sp>
        <p:nvSpPr>
          <p:cNvPr id="3" name="Subtitle"/>
          <p:cNvSpPr>
            <a:spLocks noGrp="1"/>
          </p:cNvSpPr>
          <p:nvPr>
            <p:ph sz="quarter" idx="10"/>
          </p:nvPr>
        </p:nvSpPr>
        <p:spPr>
          <a:xfrm>
            <a:off x="584047" y="1435619"/>
            <a:ext cx="11015969" cy="85321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Azure Static Web Apps is designed to host applications where the source code lives on GitHub.</a:t>
            </a:r>
          </a:p>
        </p:txBody>
      </p:sp>
      <p:graphicFrame>
        <p:nvGraphicFramePr>
          <p:cNvPr id="4" name="New Table"/>
          <p:cNvGraphicFramePr>
            <a:graphicFrameLocks noGrp="1"/>
          </p:cNvGraphicFramePr>
          <p:nvPr/>
        </p:nvGraphicFramePr>
        <p:xfrm>
          <a:off x="609441" y="2881773"/>
          <a:ext cx="10969943" cy="3383184"/>
        </p:xfrm>
        <a:graphic>
          <a:graphicData uri="http://schemas.openxmlformats.org/drawingml/2006/table">
            <a:tbl>
              <a:tblPr firstRow="1" bandRow="1">
                <a:tableStyleId>{5C22544A-7EE6-4342-B048-85BDC9FD1C3A}</a:tableStyleId>
              </a:tblPr>
              <a:tblGrid>
                <a:gridCol w="1843448">
                  <a:extLst>
                    <a:ext uri="{9D8B030D-6E8A-4147-A177-3AD203B41FA5}">
                      <a16:colId xmlns:a16="http://schemas.microsoft.com/office/drawing/2014/main" val="20000"/>
                    </a:ext>
                  </a:extLst>
                </a:gridCol>
                <a:gridCol w="1843448">
                  <a:extLst>
                    <a:ext uri="{9D8B030D-6E8A-4147-A177-3AD203B41FA5}">
                      <a16:colId xmlns:a16="http://schemas.microsoft.com/office/drawing/2014/main" val="20001"/>
                    </a:ext>
                  </a:extLst>
                </a:gridCol>
                <a:gridCol w="5439599">
                  <a:extLst>
                    <a:ext uri="{9D8B030D-6E8A-4147-A177-3AD203B41FA5}">
                      <a16:colId xmlns:a16="http://schemas.microsoft.com/office/drawing/2014/main" val="20002"/>
                    </a:ext>
                  </a:extLst>
                </a:gridCol>
                <a:gridCol w="1843448">
                  <a:extLst>
                    <a:ext uri="{9D8B030D-6E8A-4147-A177-3AD203B41FA5}">
                      <a16:colId xmlns:a16="http://schemas.microsoft.com/office/drawing/2014/main" val="20003"/>
                    </a:ext>
                  </a:extLst>
                </a:gridCol>
              </a:tblGrid>
              <a:tr h="761802">
                <a:tc>
                  <a:txBody>
                    <a:bodyPr/>
                    <a:lstStyle/>
                    <a:p>
                      <a:pPr algn="l"/>
                      <a:r>
                        <a:rPr sz="2200">
                          <a:solidFill>
                            <a:srgbClr val="FFFFFF"/>
                          </a:solidFill>
                        </a:rPr>
                        <a:t>Location</a:t>
                      </a:r>
                    </a:p>
                  </a:txBody>
                  <a:tcPr marL="91416" marR="91416" marT="45708" marB="45708"/>
                </a:tc>
                <a:tc>
                  <a:txBody>
                    <a:bodyPr/>
                    <a:lstStyle/>
                    <a:p>
                      <a:pPr algn="l"/>
                      <a:r>
                        <a:rPr sz="2200">
                          <a:solidFill>
                            <a:srgbClr val="FFFFFF"/>
                          </a:solidFill>
                        </a:rPr>
                        <a:t>Location example</a:t>
                      </a:r>
                    </a:p>
                  </a:txBody>
                  <a:tcPr marL="91416" marR="91416" marT="45708" marB="45708"/>
                </a:tc>
                <a:tc>
                  <a:txBody>
                    <a:bodyPr/>
                    <a:lstStyle/>
                    <a:p>
                      <a:pPr algn="l"/>
                      <a:r>
                        <a:rPr sz="2200">
                          <a:solidFill>
                            <a:srgbClr val="FFFFFF"/>
                          </a:solidFill>
                        </a:rPr>
                        <a:t>Description</a:t>
                      </a:r>
                    </a:p>
                  </a:txBody>
                  <a:tcPr marL="91416" marR="91416" marT="45708" marB="45708"/>
                </a:tc>
                <a:tc>
                  <a:txBody>
                    <a:bodyPr/>
                    <a:lstStyle/>
                    <a:p>
                      <a:pPr algn="l"/>
                      <a:r>
                        <a:rPr sz="2200">
                          <a:solidFill>
                            <a:srgbClr val="FFFFFF"/>
                          </a:solidFill>
                        </a:rPr>
                        <a:t>Required</a:t>
                      </a:r>
                    </a:p>
                  </a:txBody>
                  <a:tcPr marL="91416" marR="91416" marT="45708" marB="45708"/>
                </a:tc>
                <a:extLst>
                  <a:ext uri="{0D108BD9-81ED-4DB2-BD59-A6C34878D82A}">
                    <a16:rowId xmlns:a16="http://schemas.microsoft.com/office/drawing/2014/main" val="10000"/>
                  </a:ext>
                </a:extLst>
              </a:tr>
              <a:tr h="761802">
                <a:tc>
                  <a:txBody>
                    <a:bodyPr/>
                    <a:lstStyle/>
                    <a:p>
                      <a:pPr algn="l"/>
                      <a:r>
                        <a:rPr sz="2200">
                          <a:solidFill>
                            <a:srgbClr val="000000"/>
                          </a:solidFill>
                        </a:rPr>
                        <a:t>App location</a:t>
                      </a:r>
                    </a:p>
                  </a:txBody>
                  <a:tcPr marL="91416" marR="91416" marT="45708" marB="45708"/>
                </a:tc>
                <a:tc>
                  <a:txBody>
                    <a:bodyPr/>
                    <a:lstStyle/>
                    <a:p>
                      <a:pPr algn="l"/>
                      <a:r>
                        <a:rPr sz="2200">
                          <a:solidFill>
                            <a:srgbClr val="000000"/>
                          </a:solidFill>
                        </a:rPr>
                        <a:t>/</a:t>
                      </a:r>
                    </a:p>
                  </a:txBody>
                  <a:tcPr marL="91416" marR="91416" marT="45708" marB="45708"/>
                </a:tc>
                <a:tc>
                  <a:txBody>
                    <a:bodyPr/>
                    <a:lstStyle/>
                    <a:p>
                      <a:pPr algn="l"/>
                      <a:r>
                        <a:rPr sz="2200">
                          <a:solidFill>
                            <a:srgbClr val="000000"/>
                          </a:solidFill>
                        </a:rPr>
                        <a:t>The location of the source code for your web app</a:t>
                      </a:r>
                    </a:p>
                  </a:txBody>
                  <a:tcPr marL="91416" marR="91416" marT="45708" marB="45708"/>
                </a:tc>
                <a:tc>
                  <a:txBody>
                    <a:bodyPr/>
                    <a:lstStyle/>
                    <a:p>
                      <a:pPr algn="l"/>
                      <a:r>
                        <a:rPr sz="2200">
                          <a:solidFill>
                            <a:srgbClr val="000000"/>
                          </a:solidFill>
                        </a:rPr>
                        <a:t>Yes</a:t>
                      </a:r>
                    </a:p>
                  </a:txBody>
                  <a:tcPr marL="91416" marR="91416" marT="45708" marB="45708"/>
                </a:tc>
                <a:extLst>
                  <a:ext uri="{0D108BD9-81ED-4DB2-BD59-A6C34878D82A}">
                    <a16:rowId xmlns:a16="http://schemas.microsoft.com/office/drawing/2014/main" val="10001"/>
                  </a:ext>
                </a:extLst>
              </a:tr>
              <a:tr h="1096994">
                <a:tc>
                  <a:txBody>
                    <a:bodyPr/>
                    <a:lstStyle/>
                    <a:p>
                      <a:pPr algn="l"/>
                      <a:r>
                        <a:rPr sz="2200">
                          <a:solidFill>
                            <a:srgbClr val="000000"/>
                          </a:solidFill>
                        </a:rPr>
                        <a:t>App build output location</a:t>
                      </a:r>
                    </a:p>
                  </a:txBody>
                  <a:tcPr marL="91416" marR="91416" marT="45708" marB="45708"/>
                </a:tc>
                <a:tc>
                  <a:txBody>
                    <a:bodyPr/>
                    <a:lstStyle/>
                    <a:p>
                      <a:pPr algn="l"/>
                      <a:r>
                        <a:rPr sz="2200">
                          <a:solidFill>
                            <a:srgbClr val="000000"/>
                          </a:solidFill>
                        </a:rPr>
                        <a:t>dist</a:t>
                      </a:r>
                    </a:p>
                  </a:txBody>
                  <a:tcPr marL="91416" marR="91416" marT="45708" marB="45708"/>
                </a:tc>
                <a:tc>
                  <a:txBody>
                    <a:bodyPr/>
                    <a:lstStyle/>
                    <a:p>
                      <a:pPr algn="l"/>
                      <a:r>
                        <a:rPr sz="2200">
                          <a:solidFill>
                            <a:srgbClr val="000000"/>
                          </a:solidFill>
                        </a:rPr>
                        <a:t>The location of your app's build output, relative to your app location</a:t>
                      </a:r>
                    </a:p>
                  </a:txBody>
                  <a:tcPr marL="91416" marR="91416" marT="45708" marB="45708"/>
                </a:tc>
                <a:tc>
                  <a:txBody>
                    <a:bodyPr/>
                    <a:lstStyle/>
                    <a:p>
                      <a:pPr algn="l"/>
                      <a:r>
                        <a:rPr sz="2200">
                          <a:solidFill>
                            <a:srgbClr val="000000"/>
                          </a:solidFill>
                        </a:rPr>
                        <a:t>No</a:t>
                      </a:r>
                    </a:p>
                  </a:txBody>
                  <a:tcPr marL="91416" marR="91416" marT="45708" marB="45708"/>
                </a:tc>
                <a:extLst>
                  <a:ext uri="{0D108BD9-81ED-4DB2-BD59-A6C34878D82A}">
                    <a16:rowId xmlns:a16="http://schemas.microsoft.com/office/drawing/2014/main" val="10002"/>
                  </a:ext>
                </a:extLst>
              </a:tr>
              <a:tr h="761802">
                <a:tc>
                  <a:txBody>
                    <a:bodyPr/>
                    <a:lstStyle/>
                    <a:p>
                      <a:pPr algn="l"/>
                      <a:r>
                        <a:rPr sz="2200">
                          <a:solidFill>
                            <a:srgbClr val="000000"/>
                          </a:solidFill>
                        </a:rPr>
                        <a:t>API location</a:t>
                      </a:r>
                    </a:p>
                  </a:txBody>
                  <a:tcPr marL="91416" marR="91416" marT="45708" marB="45708"/>
                </a:tc>
                <a:tc>
                  <a:txBody>
                    <a:bodyPr/>
                    <a:lstStyle/>
                    <a:p>
                      <a:pPr algn="l"/>
                      <a:r>
                        <a:rPr sz="2200">
                          <a:solidFill>
                            <a:srgbClr val="000000"/>
                          </a:solidFill>
                        </a:rPr>
                        <a:t>api</a:t>
                      </a:r>
                    </a:p>
                  </a:txBody>
                  <a:tcPr marL="91416" marR="91416" marT="45708" marB="45708"/>
                </a:tc>
                <a:tc>
                  <a:txBody>
                    <a:bodyPr/>
                    <a:lstStyle/>
                    <a:p>
                      <a:pPr algn="l"/>
                      <a:r>
                        <a:rPr sz="2200">
                          <a:solidFill>
                            <a:srgbClr val="000000"/>
                          </a:solidFill>
                        </a:rPr>
                        <a:t>The location of the source code for your API</a:t>
                      </a:r>
                    </a:p>
                  </a:txBody>
                  <a:tcPr marL="91416" marR="91416" marT="45708" marB="45708"/>
                </a:tc>
                <a:tc>
                  <a:txBody>
                    <a:bodyPr/>
                    <a:lstStyle/>
                    <a:p>
                      <a:pPr algn="l"/>
                      <a:r>
                        <a:rPr sz="2200">
                          <a:solidFill>
                            <a:srgbClr val="000000"/>
                          </a:solidFill>
                        </a:rPr>
                        <a:t>No</a:t>
                      </a:r>
                    </a:p>
                  </a:txBody>
                  <a:tcPr marL="91416" marR="91416" marT="45708" marB="45708"/>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5784-114B-4375-BCC6-727B92EE52E4}"/>
              </a:ext>
            </a:extLst>
          </p:cNvPr>
          <p:cNvSpPr>
            <a:spLocks noGrp="1"/>
          </p:cNvSpPr>
          <p:nvPr>
            <p:ph type="title"/>
          </p:nvPr>
        </p:nvSpPr>
        <p:spPr>
          <a:xfrm>
            <a:off x="961880" y="391510"/>
            <a:ext cx="10265066" cy="998084"/>
          </a:xfrm>
        </p:spPr>
        <p:txBody>
          <a:bodyPr anchor="t">
            <a:normAutofit/>
          </a:bodyPr>
          <a:lstStyle/>
          <a:p>
            <a:r>
              <a:rPr lang="en-CA" dirty="0"/>
              <a:t>Session Topics</a:t>
            </a:r>
            <a:endParaRPr lang="en-US" dirty="0"/>
          </a:p>
        </p:txBody>
      </p:sp>
      <p:graphicFrame>
        <p:nvGraphicFramePr>
          <p:cNvPr id="12" name="Content Placeholder 9">
            <a:extLst>
              <a:ext uri="{FF2B5EF4-FFF2-40B4-BE49-F238E27FC236}">
                <a16:creationId xmlns:a16="http://schemas.microsoft.com/office/drawing/2014/main" id="{E83E5CEA-20F7-481F-B369-45B31CE04B05}"/>
              </a:ext>
              <a:ext uri="{C183D7F6-B498-43B3-948B-1728B52AA6E4}">
                <adec:decorative xmlns:adec="http://schemas.microsoft.com/office/drawing/2017/decorative" val="1"/>
              </a:ext>
            </a:extLst>
          </p:cNvPr>
          <p:cNvGraphicFramePr>
            <a:graphicFrameLocks noGrp="1"/>
          </p:cNvGraphicFramePr>
          <p:nvPr>
            <p:ph sz="half" idx="2"/>
            <p:extLst>
              <p:ext uri="{D42A27DB-BD31-4B8C-83A1-F6EECF244321}">
                <p14:modId xmlns:p14="http://schemas.microsoft.com/office/powerpoint/2010/main" val="2009161162"/>
              </p:ext>
            </p:extLst>
          </p:nvPr>
        </p:nvGraphicFramePr>
        <p:xfrm>
          <a:off x="3130334" y="1584481"/>
          <a:ext cx="8689778" cy="49936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3" descr="A person sitting in a chair">
            <a:extLst>
              <a:ext uri="{FF2B5EF4-FFF2-40B4-BE49-F238E27FC236}">
                <a16:creationId xmlns:a16="http://schemas.microsoft.com/office/drawing/2014/main" id="{36196141-8DA3-4A34-9A85-604ADE50956C}"/>
              </a:ext>
            </a:extLst>
          </p:cNvPr>
          <p:cNvPicPr>
            <a:picLocks noGrp="1" noChangeAspect="1"/>
          </p:cNvPicPr>
          <p:nvPr>
            <p:ph sz="half" idx="1"/>
          </p:nvPr>
        </p:nvPicPr>
        <p:blipFill rotWithShape="1">
          <a:blip r:embed="rId8">
            <a:extLst>
              <a:ext uri="{28A0092B-C50C-407E-A947-70E740481C1C}">
                <a14:useLocalDpi xmlns:a14="http://schemas.microsoft.com/office/drawing/2010/main" val="0"/>
              </a:ext>
            </a:extLst>
          </a:blip>
          <a:srcRect l="31703" r="24715"/>
          <a:stretch/>
        </p:blipFill>
        <p:spPr>
          <a:xfrm>
            <a:off x="566780" y="1584481"/>
            <a:ext cx="2303688" cy="4993699"/>
          </a:xfrm>
        </p:spPr>
      </p:pic>
      <p:pic>
        <p:nvPicPr>
          <p:cNvPr id="8" name="Picture 7" descr="Colorful chameleon">
            <a:extLst>
              <a:ext uri="{FF2B5EF4-FFF2-40B4-BE49-F238E27FC236}">
                <a16:creationId xmlns:a16="http://schemas.microsoft.com/office/drawing/2014/main" id="{07F95F7C-C3A5-4719-910C-C635A6D6F472}"/>
              </a:ext>
            </a:extLst>
          </p:cNvPr>
          <p:cNvPicPr>
            <a:picLocks noChangeAspect="1"/>
          </p:cNvPicPr>
          <p:nvPr/>
        </p:nvPicPr>
        <p:blipFill rotWithShape="1">
          <a:blip r:embed="rId9"/>
          <a:srcRect t="9091" r="13818"/>
          <a:stretch/>
        </p:blipFill>
        <p:spPr>
          <a:xfrm>
            <a:off x="-1538451" y="893"/>
            <a:ext cx="1340383" cy="1060428"/>
          </a:xfrm>
          <a:prstGeom prst="rect">
            <a:avLst/>
          </a:prstGeom>
        </p:spPr>
      </p:pic>
    </p:spTree>
    <p:extLst>
      <p:ext uri="{BB962C8B-B14F-4D97-AF65-F5344CB8AC3E}">
        <p14:creationId xmlns:p14="http://schemas.microsoft.com/office/powerpoint/2010/main" val="1267936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From source code to static assets with GitHub Actions</a:t>
            </a:r>
          </a:p>
        </p:txBody>
      </p:sp>
      <p:sp>
        <p:nvSpPr>
          <p:cNvPr id="3" name="Subtitle"/>
          <p:cNvSpPr>
            <a:spLocks noGrp="1"/>
          </p:cNvSpPr>
          <p:nvPr>
            <p:ph sz="quarter" idx="10"/>
          </p:nvPr>
        </p:nvSpPr>
        <p:spPr>
          <a:xfrm>
            <a:off x="584047" y="1435619"/>
            <a:ext cx="6662193" cy="129227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Your GitHub repository contains source code, so it needs to be built before it can be published.</a:t>
            </a:r>
          </a:p>
        </p:txBody>
      </p:sp>
      <p:sp>
        <p:nvSpPr>
          <p:cNvPr id="4" name="Rectangle 3">
            <a:extLst>
              <a:ext uri="{FF2B5EF4-FFF2-40B4-BE49-F238E27FC236}">
                <a16:creationId xmlns:a16="http://schemas.microsoft.com/office/drawing/2014/main" id="{D55065BD-2ECA-3942-BBAC-C34D19867954}"/>
              </a:ext>
            </a:extLst>
          </p:cNvPr>
          <p:cNvSpPr/>
          <p:nvPr/>
        </p:nvSpPr>
        <p:spPr bwMode="auto">
          <a:xfrm>
            <a:off x="584048" y="3285022"/>
            <a:ext cx="3710633" cy="2087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pPr>
            <a:r>
              <a:rPr lang="en-US" sz="1999" dirty="0">
                <a:solidFill>
                  <a:srgbClr val="FFFFFF"/>
                </a:solidFill>
                <a:latin typeface="Segoe UI"/>
                <a:ea typeface="Segoe UI" pitchFamily="34" charset="0"/>
                <a:cs typeface="Segoe UI" pitchFamily="34" charset="0"/>
              </a:rPr>
              <a:t>If you are using a framework</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Integrated API with Azure Functions</a:t>
            </a:r>
          </a:p>
        </p:txBody>
      </p:sp>
      <p:sp>
        <p:nvSpPr>
          <p:cNvPr id="3" name="Subtitle"/>
          <p:cNvSpPr>
            <a:spLocks noGrp="1"/>
          </p:cNvSpPr>
          <p:nvPr>
            <p:ph sz="quarter" idx="10"/>
          </p:nvPr>
        </p:nvSpPr>
        <p:spPr>
          <a:xfrm>
            <a:off x="584047" y="1435619"/>
            <a:ext cx="11015969" cy="85321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If your app requires an API, you can implement it as an Azure Functions project in your repository.</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Handle fallback routes</a:t>
            </a:r>
          </a:p>
        </p:txBody>
      </p:sp>
      <p:sp>
        <p:nvSpPr>
          <p:cNvPr id="3" name="Subtitle"/>
          <p:cNvSpPr>
            <a:spLocks noGrp="1"/>
          </p:cNvSpPr>
          <p:nvPr>
            <p:ph sz="quarter" idx="10"/>
          </p:nvPr>
        </p:nvSpPr>
        <p:spPr>
          <a:xfrm>
            <a:off x="584047" y="1435619"/>
            <a:ext cx="11015969" cy="85321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see a 404 error when you refresh the page because the browser sends a request to the hosting platform to serve </a:t>
            </a:r>
            <a:r>
              <a:rPr b="1"/>
              <a:t>/products</a:t>
            </a:r>
            <a:r>
              <a:t>.</a:t>
            </a:r>
          </a:p>
        </p:txBody>
      </p:sp>
      <p:sp>
        <p:nvSpPr>
          <p:cNvPr id="4" name="New shape"/>
          <p:cNvSpPr/>
          <p:nvPr/>
        </p:nvSpPr>
        <p:spPr>
          <a:xfrm>
            <a:off x="609441" y="3473438"/>
            <a:ext cx="10969943" cy="2564732"/>
          </a:xfrm>
          <a:prstGeom prst="rect">
            <a:avLst/>
          </a:prstGeom>
          <a:solidFill>
            <a:srgbClr val="F5F5F5"/>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34" tIns="253934" rIns="253934" bIns="253934" rtlCol="0" anchor="ctr">
            <a:spAutoFit/>
          </a:bodyPr>
          <a:lstStyle/>
          <a:p>
            <a:pPr defTabSz="914126">
              <a:lnSpc>
                <a:spcPct val="125000"/>
              </a:lnSpc>
            </a:pPr>
            <a:r>
              <a:rPr sz="1799">
                <a:solidFill>
                  <a:srgbClr val="000000"/>
                </a:solidFill>
                <a:latin typeface="Segoe UI"/>
                <a:cs typeface="Arial" pitchFamily="34" charset="0"/>
              </a:rPr>
              <a:t>{</a:t>
            </a:r>
            <a:br>
              <a:rPr sz="1799">
                <a:solidFill>
                  <a:srgbClr val="000000"/>
                </a:solidFill>
                <a:latin typeface="Segoe UI"/>
                <a:cs typeface="Arial" pitchFamily="34" charset="0"/>
              </a:rPr>
            </a:br>
            <a:r>
              <a:rPr sz="1799">
                <a:solidFill>
                  <a:srgbClr val="000000"/>
                </a:solidFill>
                <a:latin typeface="Segoe UI"/>
                <a:cs typeface="Arial" pitchFamily="34" charset="0"/>
              </a:rPr>
              <a:t>  "navigationFallback": {</a:t>
            </a:r>
            <a:br>
              <a:rPr sz="1799">
                <a:solidFill>
                  <a:srgbClr val="000000"/>
                </a:solidFill>
                <a:latin typeface="Segoe UI"/>
                <a:cs typeface="Arial" pitchFamily="34" charset="0"/>
              </a:rPr>
            </a:br>
            <a:r>
              <a:rPr sz="1799">
                <a:solidFill>
                  <a:srgbClr val="000000"/>
                </a:solidFill>
                <a:latin typeface="Segoe UI"/>
                <a:cs typeface="Arial" pitchFamily="34" charset="0"/>
              </a:rPr>
              <a:t>    "rewrite": </a:t>
            </a:r>
            <a:r>
              <a:rPr sz="1799">
                <a:solidFill>
                  <a:srgbClr val="A31515"/>
                </a:solidFill>
                <a:latin typeface="Segoe UI"/>
                <a:cs typeface="Arial" pitchFamily="34" charset="0"/>
              </a:rPr>
              <a:t>"index.html"</a:t>
            </a:r>
            <a:r>
              <a:rPr sz="1799">
                <a:solidFill>
                  <a:srgbClr val="000000"/>
                </a:solidFill>
                <a:latin typeface="Segoe UI"/>
                <a:cs typeface="Arial" pitchFamily="34" charset="0"/>
              </a:rPr>
              <a:t>,</a:t>
            </a:r>
            <a:br>
              <a:rPr sz="1799">
                <a:solidFill>
                  <a:srgbClr val="000000"/>
                </a:solidFill>
                <a:latin typeface="Segoe UI"/>
                <a:cs typeface="Arial" pitchFamily="34" charset="0"/>
              </a:rPr>
            </a:br>
            <a:r>
              <a:rPr sz="1799">
                <a:solidFill>
                  <a:srgbClr val="000000"/>
                </a:solidFill>
                <a:latin typeface="Segoe UI"/>
                <a:cs typeface="Arial" pitchFamily="34" charset="0"/>
              </a:rPr>
              <a:t>    "exclude": [</a:t>
            </a:r>
            <a:r>
              <a:rPr sz="1799">
                <a:solidFill>
                  <a:srgbClr val="A31515"/>
                </a:solidFill>
                <a:latin typeface="Segoe UI"/>
                <a:cs typeface="Arial" pitchFamily="34" charset="0"/>
              </a:rPr>
              <a:t>"/images/*.{png,jpg,gif,ico}"</a:t>
            </a:r>
            <a:r>
              <a:rPr sz="1799">
                <a:solidFill>
                  <a:srgbClr val="000000"/>
                </a:solidFill>
                <a:latin typeface="Segoe UI"/>
                <a:cs typeface="Arial" pitchFamily="34" charset="0"/>
              </a:rPr>
              <a:t>, </a:t>
            </a:r>
            <a:r>
              <a:rPr sz="1799">
                <a:solidFill>
                  <a:srgbClr val="A31515"/>
                </a:solidFill>
                <a:latin typeface="Segoe UI"/>
                <a:cs typeface="Arial" pitchFamily="34" charset="0"/>
              </a:rPr>
              <a:t>"/*.{css,scss,js}"</a:t>
            </a:r>
            <a:r>
              <a:rPr sz="1799">
                <a:solidFill>
                  <a:srgbClr val="000000"/>
                </a:solidFill>
                <a:latin typeface="Segoe UI"/>
                <a:cs typeface="Arial" pitchFamily="34" charset="0"/>
              </a:rPr>
              <a:t>]</a:t>
            </a:r>
            <a:br>
              <a:rPr sz="1799">
                <a:solidFill>
                  <a:srgbClr val="000000"/>
                </a:solidFill>
                <a:latin typeface="Segoe UI"/>
                <a:cs typeface="Arial" pitchFamily="34" charset="0"/>
              </a:rPr>
            </a:br>
            <a:r>
              <a:rPr sz="1799">
                <a:solidFill>
                  <a:srgbClr val="000000"/>
                </a:solidFill>
                <a:latin typeface="Segoe UI"/>
                <a:cs typeface="Arial" pitchFamily="34" charset="0"/>
              </a:rPr>
              <a:t>  }</a:t>
            </a:r>
            <a:br>
              <a:rPr sz="1799">
                <a:solidFill>
                  <a:srgbClr val="000000"/>
                </a:solidFill>
                <a:latin typeface="Segoe UI"/>
                <a:cs typeface="Arial" pitchFamily="34" charset="0"/>
              </a:rPr>
            </a:br>
            <a:r>
              <a:rPr sz="1799">
                <a:solidFill>
                  <a:srgbClr val="000000"/>
                </a:solidFill>
                <a:latin typeface="Segoe UI"/>
                <a:cs typeface="Arial" pitchFamily="34" charset="0"/>
              </a:rPr>
              <a:t>}</a:t>
            </a:r>
          </a:p>
        </p:txBody>
      </p:sp>
      <p:sp>
        <p:nvSpPr>
          <p:cNvPr id="5" name="New shape"/>
          <p:cNvSpPr/>
          <p:nvPr/>
        </p:nvSpPr>
        <p:spPr>
          <a:xfrm>
            <a:off x="609441" y="3107774"/>
            <a:ext cx="10969943" cy="365665"/>
          </a:xfrm>
          <a:prstGeom prst="rect">
            <a:avLst/>
          </a:prstGeom>
          <a:solidFill>
            <a:srgbClr val="D7D7D7"/>
          </a:solidFill>
          <a:ln>
            <a:solidFill>
              <a:srgbClr val="DCDCDC"/>
            </a:solidFill>
          </a:ln>
        </p:spPr>
        <p:style>
          <a:lnRef idx="2">
            <a:schemeClr val="accent1">
              <a:shade val="50000"/>
            </a:schemeClr>
          </a:lnRef>
          <a:fillRef idx="1">
            <a:schemeClr val="accent1"/>
          </a:fillRef>
          <a:effectRef idx="0">
            <a:schemeClr val="accent1"/>
          </a:effectRef>
          <a:fontRef idx="minor">
            <a:schemeClr val="lt1"/>
          </a:fontRef>
        </p:style>
        <p:txBody>
          <a:bodyPr wrap="square" lIns="253934" rtlCol="0" anchor="ctr">
            <a:spAutoFit/>
          </a:bodyPr>
          <a:lstStyle/>
          <a:p>
            <a:pPr defTabSz="914126"/>
            <a:r>
              <a:rPr sz="1799">
                <a:solidFill>
                  <a:srgbClr val="000000"/>
                </a:solidFill>
                <a:latin typeface="Segoe UI"/>
                <a:cs typeface="Arial" pitchFamily="34" charset="0"/>
              </a:rPr>
              <a:t>JSON</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Route file location</a:t>
            </a:r>
          </a:p>
        </p:txBody>
      </p:sp>
      <p:sp>
        <p:nvSpPr>
          <p:cNvPr id="3" name="Subtitle"/>
          <p:cNvSpPr>
            <a:spLocks noGrp="1"/>
          </p:cNvSpPr>
          <p:nvPr>
            <p:ph sz="quarter" idx="10"/>
          </p:nvPr>
        </p:nvSpPr>
        <p:spPr>
          <a:xfrm>
            <a:off x="584047" y="1435619"/>
            <a:ext cx="11015969" cy="85321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Azure Static Web Apps expects your </a:t>
            </a:r>
            <a:r>
              <a:rPr i="1"/>
              <a:t>staticwebapp.config.json</a:t>
            </a:r>
            <a:r>
              <a:t> file to be in the output_location by default.</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Next steps</a:t>
            </a:r>
          </a:p>
        </p:txBody>
      </p:sp>
      <p:sp>
        <p:nvSpPr>
          <p:cNvPr id="3" name="Subtitle"/>
          <p:cNvSpPr>
            <a:spLocks noGrp="1"/>
          </p:cNvSpPr>
          <p:nvPr>
            <p:ph sz="quarter" idx="10"/>
          </p:nvPr>
        </p:nvSpPr>
        <p:spPr>
          <a:xfrm>
            <a:off x="584047" y="1435619"/>
            <a:ext cx="11015969" cy="85321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So what do you need so you can publish your web app to Azure Static Web Apps? All you need is your app in your GitHub repository.</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C45E2-9134-DD37-78EA-85499ED09F1A}"/>
              </a:ext>
            </a:extLst>
          </p:cNvPr>
          <p:cNvSpPr>
            <a:spLocks noGrp="1"/>
          </p:cNvSpPr>
          <p:nvPr>
            <p:ph type="title"/>
          </p:nvPr>
        </p:nvSpPr>
        <p:spPr/>
        <p:txBody>
          <a:bodyPr/>
          <a:lstStyle/>
          <a:p>
            <a:r>
              <a:rPr lang="en-GB" dirty="0">
                <a:solidFill>
                  <a:schemeClr val="tx1"/>
                </a:solidFill>
              </a:rPr>
              <a:t>Next steps</a:t>
            </a:r>
          </a:p>
        </p:txBody>
      </p:sp>
      <p:sp>
        <p:nvSpPr>
          <p:cNvPr id="9" name="Text Placeholder 8">
            <a:extLst>
              <a:ext uri="{FF2B5EF4-FFF2-40B4-BE49-F238E27FC236}">
                <a16:creationId xmlns:a16="http://schemas.microsoft.com/office/drawing/2014/main" id="{B1F944D4-EEB6-5528-FBBC-C4C2E2FF8EF5}"/>
              </a:ext>
            </a:extLst>
          </p:cNvPr>
          <p:cNvSpPr>
            <a:spLocks noGrp="1"/>
          </p:cNvSpPr>
          <p:nvPr>
            <p:ph type="body" sz="quarter" idx="4294967295"/>
          </p:nvPr>
        </p:nvSpPr>
        <p:spPr>
          <a:xfrm>
            <a:off x="552608" y="2938062"/>
            <a:ext cx="10256781" cy="2628900"/>
          </a:xfrm>
        </p:spPr>
        <p:txBody>
          <a:bodyPr vert="horz" lIns="91416" tIns="45708" rIns="91416" bIns="45708" rtlCol="0" anchor="t">
            <a:normAutofit/>
          </a:bodyPr>
          <a:lstStyle/>
          <a:p>
            <a:pPr marL="0" indent="0">
              <a:buNone/>
            </a:pPr>
            <a:r>
              <a:rPr lang="en-GB" sz="4350" dirty="0">
                <a:latin typeface="+mj-lt"/>
                <a:ea typeface="+mj-ea"/>
                <a:cs typeface="+mj-cs"/>
              </a:rPr>
              <a:t>Resources from today!</a:t>
            </a:r>
            <a:endParaRPr lang="en-GB" sz="4350">
              <a:latin typeface="+mj-lt"/>
              <a:ea typeface="+mj-ea"/>
              <a:cs typeface="Calibri Light" panose="020F0302020204030204"/>
            </a:endParaRPr>
          </a:p>
          <a:p>
            <a:pPr marL="0" indent="0">
              <a:buNone/>
            </a:pPr>
            <a:r>
              <a:rPr lang="en-GB" sz="2750" dirty="0">
                <a:latin typeface="Segoe UI Semilight"/>
                <a:cs typeface="Segoe UI Semilight"/>
                <a:hlinkClick r:id="rId2"/>
              </a:rPr>
              <a:t>Microsoft-Build-Student-Developer-Drop-in-day Resources</a:t>
            </a:r>
            <a:endParaRPr lang="en-GB" sz="2750">
              <a:latin typeface="Segoe UI Semilight"/>
              <a:cs typeface="Segoe UI Semilight"/>
            </a:endParaRPr>
          </a:p>
          <a:p>
            <a:pPr marL="0" indent="0">
              <a:buNone/>
            </a:pPr>
            <a:r>
              <a:rPr lang="en-GB" sz="2750" dirty="0">
                <a:latin typeface="Calibri Light"/>
                <a:cs typeface="Calibri Light"/>
              </a:rPr>
              <a:t>Student Hub</a:t>
            </a:r>
            <a:endParaRPr lang="en-GB" sz="2750">
              <a:ea typeface="+mn-lt"/>
              <a:cs typeface="+mn-lt"/>
            </a:endParaRPr>
          </a:p>
          <a:p>
            <a:pPr marL="0" indent="0">
              <a:buNone/>
            </a:pPr>
            <a:r>
              <a:rPr lang="en-GB" sz="2750" dirty="0">
                <a:latin typeface="Segoe UI Semilight"/>
                <a:ea typeface="+mn-lt"/>
                <a:cs typeface="+mn-lt"/>
                <a:hlinkClick r:id="rId3"/>
              </a:rPr>
              <a:t>https://aka.ms/learnstudent</a:t>
            </a:r>
            <a:endParaRPr lang="en-GB" sz="2750">
              <a:latin typeface="Segoe UI Semilight"/>
            </a:endParaRPr>
          </a:p>
          <a:p>
            <a:pPr marL="227965" indent="-227965"/>
            <a:endParaRPr lang="en-GB" sz="2750" dirty="0">
              <a:cs typeface="Calibri" panose="020F0502020204030204"/>
            </a:endParaRPr>
          </a:p>
          <a:p>
            <a:pPr marL="227965" indent="-227965"/>
            <a:endParaRPr lang="en-GB" sz="2750" dirty="0">
              <a:cs typeface="Calibri" panose="020F0502020204030204"/>
            </a:endParaRPr>
          </a:p>
        </p:txBody>
      </p:sp>
    </p:spTree>
    <p:extLst>
      <p:ext uri="{BB962C8B-B14F-4D97-AF65-F5344CB8AC3E}">
        <p14:creationId xmlns:p14="http://schemas.microsoft.com/office/powerpoint/2010/main" val="3129401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14"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893"/>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pic>
        <p:nvPicPr>
          <p:cNvPr id="6" name="Picture 5" descr="Colorful chameleon">
            <a:extLst>
              <a:ext uri="{FF2B5EF4-FFF2-40B4-BE49-F238E27FC236}">
                <a16:creationId xmlns:a16="http://schemas.microsoft.com/office/drawing/2014/main" id="{2F865B34-9672-45F5-8B03-057E3FDFB72C}"/>
              </a:ext>
            </a:extLst>
          </p:cNvPr>
          <p:cNvPicPr>
            <a:picLocks noChangeAspect="1"/>
          </p:cNvPicPr>
          <p:nvPr/>
        </p:nvPicPr>
        <p:blipFill rotWithShape="1">
          <a:blip r:embed="rId2"/>
          <a:srcRect t="9091" r="13818"/>
          <a:stretch/>
        </p:blipFill>
        <p:spPr>
          <a:xfrm>
            <a:off x="3522570" y="903"/>
            <a:ext cx="8666255" cy="6856204"/>
          </a:xfrm>
          <a:prstGeom prst="rect">
            <a:avLst/>
          </a:prstGeom>
        </p:spPr>
      </p:pic>
      <p:sp>
        <p:nvSpPr>
          <p:cNvPr id="215"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893"/>
            <a:ext cx="9336774" cy="6856214"/>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dirty="0">
              <a:solidFill>
                <a:prstClr val="white"/>
              </a:solidFill>
              <a:latin typeface="Calibri" panose="020F0502020204030204"/>
            </a:endParaRPr>
          </a:p>
        </p:txBody>
      </p:sp>
      <p:sp>
        <p:nvSpPr>
          <p:cNvPr id="3" name="Title 2">
            <a:extLst>
              <a:ext uri="{FF2B5EF4-FFF2-40B4-BE49-F238E27FC236}">
                <a16:creationId xmlns:a16="http://schemas.microsoft.com/office/drawing/2014/main" id="{7E36F7C8-B19D-4DB1-AE56-65261463BEE6}"/>
              </a:ext>
            </a:extLst>
          </p:cNvPr>
          <p:cNvSpPr>
            <a:spLocks noGrp="1"/>
          </p:cNvSpPr>
          <p:nvPr>
            <p:ph type="title"/>
          </p:nvPr>
        </p:nvSpPr>
        <p:spPr>
          <a:xfrm>
            <a:off x="477856" y="1122963"/>
            <a:ext cx="4022312" cy="3203300"/>
          </a:xfrm>
        </p:spPr>
        <p:txBody>
          <a:bodyPr vert="horz" lIns="91416" tIns="45708" rIns="91416" bIns="45708" rtlCol="0" anchor="b">
            <a:normAutofit/>
          </a:bodyPr>
          <a:lstStyle/>
          <a:p>
            <a:r>
              <a:rPr lang="en-US">
                <a:solidFill>
                  <a:schemeClr val="tx1"/>
                </a:solidFill>
                <a:latin typeface="+mj-lt"/>
                <a:cs typeface="+mj-cs"/>
              </a:rPr>
              <a:t>WARNING ⚠️ </a:t>
            </a:r>
            <a:br>
              <a:rPr lang="en-US">
                <a:solidFill>
                  <a:schemeClr val="tx1"/>
                </a:solidFill>
                <a:latin typeface="+mj-lt"/>
                <a:cs typeface="+mj-cs"/>
              </a:rPr>
            </a:br>
            <a:br>
              <a:rPr lang="en-US">
                <a:solidFill>
                  <a:schemeClr val="tx1"/>
                </a:solidFill>
                <a:latin typeface="+mj-lt"/>
                <a:cs typeface="+mj-cs"/>
              </a:rPr>
            </a:br>
            <a:r>
              <a:rPr lang="en-US">
                <a:solidFill>
                  <a:schemeClr val="tx1"/>
                </a:solidFill>
                <a:latin typeface="+mj-lt"/>
                <a:cs typeface="+mj-cs"/>
              </a:rPr>
              <a:t>Excessive use of </a:t>
            </a:r>
            <a:br>
              <a:rPr lang="en-US">
                <a:solidFill>
                  <a:schemeClr val="tx1"/>
                </a:solidFill>
                <a:latin typeface="+mj-lt"/>
                <a:cs typeface="+mj-cs"/>
              </a:rPr>
            </a:br>
            <a:r>
              <a:rPr lang="en-US">
                <a:solidFill>
                  <a:schemeClr val="tx1"/>
                </a:solidFill>
                <a:latin typeface="+mj-lt"/>
                <a:cs typeface="+mj-cs"/>
              </a:rPr>
              <a:t>bad animations </a:t>
            </a:r>
            <a:br>
              <a:rPr lang="en-US">
                <a:solidFill>
                  <a:schemeClr val="tx1"/>
                </a:solidFill>
                <a:latin typeface="+mj-lt"/>
                <a:cs typeface="+mj-cs"/>
              </a:rPr>
            </a:br>
            <a:r>
              <a:rPr lang="en-US">
                <a:solidFill>
                  <a:schemeClr val="tx1"/>
                </a:solidFill>
                <a:latin typeface="+mj-lt"/>
                <a:cs typeface="+mj-cs"/>
              </a:rPr>
              <a:t>and demos!</a:t>
            </a:r>
          </a:p>
        </p:txBody>
      </p:sp>
      <p:sp>
        <p:nvSpPr>
          <p:cNvPr id="216"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723" y="347593"/>
            <a:ext cx="146266" cy="7039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sp>
        <p:nvSpPr>
          <p:cNvPr id="217"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903" y="4546629"/>
            <a:ext cx="3976604" cy="18283"/>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endParaRPr lang="en-US" sz="1799">
              <a:solidFill>
                <a:prstClr val="white"/>
              </a:solidFill>
              <a:latin typeface="Calibri" panose="020F0502020204030204"/>
            </a:endParaRPr>
          </a:p>
        </p:txBody>
      </p:sp>
      <p:pic>
        <p:nvPicPr>
          <p:cNvPr id="213" name="Content Placeholder 3" descr="A person sitting in a chair">
            <a:extLst>
              <a:ext uri="{FF2B5EF4-FFF2-40B4-BE49-F238E27FC236}">
                <a16:creationId xmlns:a16="http://schemas.microsoft.com/office/drawing/2014/main" id="{57DCE8B5-A6F9-4759-B928-86D7DBCA591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2378444" y="5581959"/>
            <a:ext cx="1349748" cy="1275148"/>
          </a:xfrm>
          <a:prstGeom prst="rect">
            <a:avLst/>
          </a:prstGeom>
        </p:spPr>
      </p:pic>
    </p:spTree>
    <p:extLst>
      <p:ext uri="{BB962C8B-B14F-4D97-AF65-F5344CB8AC3E}">
        <p14:creationId xmlns:p14="http://schemas.microsoft.com/office/powerpoint/2010/main" val="4234065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10" y="589702"/>
            <a:ext cx="4744501" cy="2534576"/>
          </a:xfrm>
        </p:spPr>
        <p:txBody>
          <a:bodyPr wrap="square" anchor="b">
            <a:normAutofit/>
          </a:bodyPr>
          <a:lstStyle>
            <a:lvl1pPr>
              <a:defRPr>
                <a:solidFill>
                  <a:schemeClr val="tx1"/>
                </a:solidFill>
              </a:defRPr>
            </a:lvl1pPr>
          </a:lstStyle>
          <a:p>
            <a:r>
              <a:rPr lang="en-US"/>
              <a:t>Scenario</a:t>
            </a:r>
          </a:p>
        </p:txBody>
      </p:sp>
      <p:sp>
        <p:nvSpPr>
          <p:cNvPr id="3" name="Subtitle"/>
          <p:cNvSpPr>
            <a:spLocks noGrp="1"/>
          </p:cNvSpPr>
          <p:nvPr>
            <p:ph type="body" sz="quarter" idx="10"/>
          </p:nvPr>
        </p:nvSpPr>
        <p:spPr>
          <a:xfrm>
            <a:off x="584048" y="3535513"/>
            <a:ext cx="4161341" cy="2732785"/>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Your </a:t>
            </a:r>
            <a:r>
              <a:rPr lang="en-GB" dirty="0"/>
              <a:t>want to publish a web app to Azure and show your student peers</a:t>
            </a:r>
            <a:endParaRPr dirty="0"/>
          </a:p>
        </p:txBody>
      </p:sp>
      <p:pic>
        <p:nvPicPr>
          <p:cNvPr id="5" name="Picture 4" descr="Students using laptops in classroom">
            <a:extLst>
              <a:ext uri="{FF2B5EF4-FFF2-40B4-BE49-F238E27FC236}">
                <a16:creationId xmlns:a16="http://schemas.microsoft.com/office/drawing/2014/main" id="{20D32EBE-6D35-0D4E-8FB3-A9E148150437}"/>
              </a:ext>
            </a:extLst>
          </p:cNvPr>
          <p:cNvPicPr>
            <a:picLocks noChangeAspect="1"/>
          </p:cNvPicPr>
          <p:nvPr/>
        </p:nvPicPr>
        <p:blipFill rotWithShape="1">
          <a:blip r:embed="rId3">
            <a:extLst>
              <a:ext uri="{28A0092B-C50C-407E-A947-70E740481C1C}">
                <a14:useLocalDpi xmlns:a14="http://schemas.microsoft.com/office/drawing/2010/main" val="0"/>
              </a:ext>
            </a:extLst>
          </a:blip>
          <a:srcRect l="11221" r="22028" b="-1"/>
          <a:stretch/>
        </p:blipFill>
        <p:spPr>
          <a:xfrm>
            <a:off x="5332610" y="903"/>
            <a:ext cx="6856214" cy="6856204"/>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What is Azure Static Web Apps?</a:t>
            </a:r>
          </a:p>
        </p:txBody>
      </p:sp>
      <p:sp>
        <p:nvSpPr>
          <p:cNvPr id="3" name="Subtitle"/>
          <p:cNvSpPr>
            <a:spLocks noGrp="1"/>
          </p:cNvSpPr>
          <p:nvPr>
            <p:ph sz="quarter" idx="10"/>
          </p:nvPr>
        </p:nvSpPr>
        <p:spPr>
          <a:xfrm>
            <a:off x="584047" y="1435619"/>
            <a:ext cx="11015969" cy="853218"/>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Azure Static Web Apps solves the hard problems all the way from your source code to global availability.</a:t>
            </a:r>
          </a:p>
        </p:txBody>
      </p:sp>
      <p:pic>
        <p:nvPicPr>
          <p:cNvPr id="4" name="New picture" descr="Static Apps overview"/>
          <p:cNvPicPr/>
          <p:nvPr/>
        </p:nvPicPr>
        <p:blipFill>
          <a:blip r:embed="rId3"/>
          <a:stretch>
            <a:fillRect/>
          </a:stretch>
        </p:blipFill>
        <p:spPr>
          <a:xfrm>
            <a:off x="1173802" y="2517251"/>
            <a:ext cx="9841221" cy="4111443"/>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Optional APIs</a:t>
            </a:r>
          </a:p>
        </p:txBody>
      </p:sp>
      <p:sp>
        <p:nvSpPr>
          <p:cNvPr id="3" name="Subtitle"/>
          <p:cNvSpPr>
            <a:spLocks noGrp="1"/>
          </p:cNvSpPr>
          <p:nvPr>
            <p:ph sz="quarter" idx="10"/>
          </p:nvPr>
        </p:nvSpPr>
        <p:spPr>
          <a:xfrm>
            <a:off x="584047" y="1435619"/>
            <a:ext cx="11015969" cy="1279827"/>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a:t>Azure Static Web Apps is ideal for serving purely static content, but it also has great support for static web apps that need APIs behind them.</a:t>
            </a:r>
          </a:p>
        </p:txBody>
      </p:sp>
      <p:pic>
        <p:nvPicPr>
          <p:cNvPr id="6" name="Graphic 5" descr="Web design with solid fill">
            <a:extLst>
              <a:ext uri="{FF2B5EF4-FFF2-40B4-BE49-F238E27FC236}">
                <a16:creationId xmlns:a16="http://schemas.microsoft.com/office/drawing/2014/main" id="{411E6689-805B-CE49-83E6-AC041E61E29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0272" y="3123233"/>
            <a:ext cx="3095538" cy="3095538"/>
          </a:xfrm>
          <a:prstGeom prst="rect">
            <a:avLst/>
          </a:prstGeom>
        </p:spPr>
      </p:pic>
      <p:pic>
        <p:nvPicPr>
          <p:cNvPr id="8" name="Picture 7" descr="Worker typing on laptop">
            <a:extLst>
              <a:ext uri="{FF2B5EF4-FFF2-40B4-BE49-F238E27FC236}">
                <a16:creationId xmlns:a16="http://schemas.microsoft.com/office/drawing/2014/main" id="{C08DC037-EC65-9445-A627-6B49BF65B2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449" y="2769267"/>
            <a:ext cx="5451056" cy="408784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109" y="457974"/>
            <a:ext cx="11015651" cy="553870"/>
          </a:xfrm>
        </p:spPr>
        <p:txBody>
          <a:bodyPr/>
          <a:lstStyle>
            <a:lvl1pPr>
              <a:defRPr>
                <a:solidFill>
                  <a:schemeClr val="tx1"/>
                </a:solidFill>
              </a:defRPr>
            </a:lvl1pPr>
          </a:lstStyle>
          <a:p>
            <a:r>
              <a:rPr lang="en-US"/>
              <a:t>Key features</a:t>
            </a:r>
          </a:p>
        </p:txBody>
      </p:sp>
      <p:sp>
        <p:nvSpPr>
          <p:cNvPr id="4" name="New shape"/>
          <p:cNvSpPr/>
          <p:nvPr/>
        </p:nvSpPr>
        <p:spPr>
          <a:xfrm>
            <a:off x="308977" y="1499744"/>
            <a:ext cx="5759140" cy="38585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634810" indent="-365650" defTabSz="914126">
              <a:spcBef>
                <a:spcPct val="20000"/>
              </a:spcBef>
              <a:spcAft>
                <a:spcPct val="20000"/>
              </a:spcAft>
              <a:buFontTx/>
              <a:buChar char="•"/>
            </a:pPr>
            <a:r>
              <a:rPr sz="1799" b="1" dirty="0">
                <a:solidFill>
                  <a:srgbClr val="000000"/>
                </a:solidFill>
                <a:latin typeface="Segoe UI"/>
                <a:cs typeface="Arial" pitchFamily="34" charset="0"/>
              </a:rPr>
              <a:t>Globally distributed web hosting</a:t>
            </a:r>
            <a:r>
              <a:rPr sz="1799" dirty="0">
                <a:solidFill>
                  <a:srgbClr val="000000"/>
                </a:solidFill>
                <a:latin typeface="Segoe UI"/>
                <a:cs typeface="Arial" pitchFamily="34" charset="0"/>
              </a:rPr>
              <a:t> puts static content like HTML, CSS, JavaScript, and images closer to your users</a:t>
            </a:r>
          </a:p>
          <a:p>
            <a:pPr marL="634810" indent="-365650" defTabSz="914126">
              <a:spcBef>
                <a:spcPct val="20000"/>
              </a:spcBef>
              <a:spcAft>
                <a:spcPct val="20000"/>
              </a:spcAft>
              <a:buFontTx/>
              <a:buChar char="•"/>
            </a:pPr>
            <a:r>
              <a:rPr sz="1799" b="1" dirty="0">
                <a:solidFill>
                  <a:srgbClr val="000000"/>
                </a:solidFill>
                <a:latin typeface="Segoe UI"/>
                <a:cs typeface="Arial" pitchFamily="34" charset="0"/>
              </a:rPr>
              <a:t>Integrated API</a:t>
            </a:r>
            <a:r>
              <a:rPr sz="1799" dirty="0">
                <a:solidFill>
                  <a:srgbClr val="000000"/>
                </a:solidFill>
                <a:latin typeface="Segoe UI"/>
                <a:cs typeface="Arial" pitchFamily="34" charset="0"/>
              </a:rPr>
              <a:t> support provided by Azure Functions</a:t>
            </a:r>
          </a:p>
          <a:p>
            <a:pPr marL="634810" indent="-365650" defTabSz="914126">
              <a:spcBef>
                <a:spcPct val="20000"/>
              </a:spcBef>
              <a:spcAft>
                <a:spcPct val="20000"/>
              </a:spcAft>
              <a:buFontTx/>
              <a:buChar char="•"/>
            </a:pPr>
            <a:r>
              <a:rPr sz="1799" b="1" dirty="0">
                <a:solidFill>
                  <a:srgbClr val="000000"/>
                </a:solidFill>
                <a:latin typeface="Segoe UI"/>
                <a:cs typeface="Arial" pitchFamily="34" charset="0"/>
              </a:rPr>
              <a:t>First-class GitHub and Azure DevOps integration</a:t>
            </a:r>
            <a:r>
              <a:rPr sz="1799" dirty="0">
                <a:solidFill>
                  <a:srgbClr val="000000"/>
                </a:solidFill>
                <a:latin typeface="Segoe UI"/>
                <a:cs typeface="Arial" pitchFamily="34" charset="0"/>
              </a:rPr>
              <a:t> where repository changes trigger builds and deployments.</a:t>
            </a:r>
          </a:p>
          <a:p>
            <a:pPr marL="634810" indent="-365650" defTabSz="914126">
              <a:spcBef>
                <a:spcPct val="20000"/>
              </a:spcBef>
              <a:spcAft>
                <a:spcPct val="20000"/>
              </a:spcAft>
              <a:buFontTx/>
              <a:buChar char="•"/>
            </a:pPr>
            <a:r>
              <a:rPr sz="1799" b="1" dirty="0">
                <a:solidFill>
                  <a:srgbClr val="000000"/>
                </a:solidFill>
                <a:latin typeface="Segoe UI"/>
                <a:cs typeface="Arial" pitchFamily="34" charset="0"/>
              </a:rPr>
              <a:t>Free SSL certificates</a:t>
            </a:r>
            <a:r>
              <a:rPr sz="1799" dirty="0">
                <a:solidFill>
                  <a:srgbClr val="000000"/>
                </a:solidFill>
                <a:latin typeface="Segoe UI"/>
                <a:cs typeface="Arial" pitchFamily="34" charset="0"/>
              </a:rPr>
              <a:t>, which are automatically renewed</a:t>
            </a:r>
          </a:p>
          <a:p>
            <a:pPr marL="634810" indent="-365650" defTabSz="914126">
              <a:spcBef>
                <a:spcPct val="20000"/>
              </a:spcBef>
              <a:spcAft>
                <a:spcPct val="20000"/>
              </a:spcAft>
              <a:buFontTx/>
              <a:buChar char="•"/>
            </a:pPr>
            <a:r>
              <a:rPr sz="1799" b="1" dirty="0">
                <a:solidFill>
                  <a:srgbClr val="000000"/>
                </a:solidFill>
                <a:latin typeface="Segoe UI"/>
                <a:cs typeface="Arial" pitchFamily="34" charset="0"/>
              </a:rPr>
              <a:t>Unique preview URLs</a:t>
            </a:r>
            <a:r>
              <a:rPr sz="1799" dirty="0">
                <a:solidFill>
                  <a:srgbClr val="000000"/>
                </a:solidFill>
                <a:latin typeface="Segoe UI"/>
                <a:cs typeface="Arial" pitchFamily="34" charset="0"/>
              </a:rPr>
              <a:t> for previewing pull requests</a:t>
            </a:r>
          </a:p>
        </p:txBody>
      </p:sp>
      <p:pic>
        <p:nvPicPr>
          <p:cNvPr id="6" name="Picture 5" descr="Keys to a home">
            <a:extLst>
              <a:ext uri="{FF2B5EF4-FFF2-40B4-BE49-F238E27FC236}">
                <a16:creationId xmlns:a16="http://schemas.microsoft.com/office/drawing/2014/main" id="{08852950-C12E-4A48-907D-8285A75F54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8117" y="1499744"/>
            <a:ext cx="5780714" cy="3858514"/>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CAA66-F7A6-E841-A90F-31C8C2E8E7F4}"/>
              </a:ext>
            </a:extLst>
          </p:cNvPr>
          <p:cNvSpPr>
            <a:spLocks noGrp="1"/>
          </p:cNvSpPr>
          <p:nvPr>
            <p:ph type="title"/>
          </p:nvPr>
        </p:nvSpPr>
        <p:spPr/>
        <p:txBody>
          <a:bodyPr/>
          <a:lstStyle/>
          <a:p>
            <a:r>
              <a:rPr lang="en-US" dirty="0"/>
              <a:t>What’s a Web framework?</a:t>
            </a:r>
          </a:p>
        </p:txBody>
      </p:sp>
      <p:sp>
        <p:nvSpPr>
          <p:cNvPr id="4" name="TextBox 3">
            <a:extLst>
              <a:ext uri="{FF2B5EF4-FFF2-40B4-BE49-F238E27FC236}">
                <a16:creationId xmlns:a16="http://schemas.microsoft.com/office/drawing/2014/main" id="{1B95928D-177F-BA42-A880-AB8FCB392291}"/>
              </a:ext>
            </a:extLst>
          </p:cNvPr>
          <p:cNvSpPr txBox="1"/>
          <p:nvPr/>
        </p:nvSpPr>
        <p:spPr>
          <a:xfrm>
            <a:off x="839198" y="1989215"/>
            <a:ext cx="10882132" cy="307697"/>
          </a:xfrm>
          <a:prstGeom prst="rect">
            <a:avLst/>
          </a:prstGeom>
          <a:noFill/>
        </p:spPr>
        <p:txBody>
          <a:bodyPr wrap="none" lIns="0" tIns="0" rIns="0" bIns="0" rtlCol="0">
            <a:spAutoFit/>
          </a:bodyPr>
          <a:lstStyle/>
          <a:p>
            <a:pPr defTabSz="914126"/>
            <a:r>
              <a:rPr lang="en-US" sz="1999" dirty="0">
                <a:solidFill>
                  <a:srgbClr val="000000"/>
                </a:solidFill>
                <a:latin typeface="Segoe UI"/>
                <a:cs typeface="Arial" pitchFamily="34" charset="0"/>
              </a:rPr>
              <a:t>Framework capable of producing files needed for a Web app like HTML, CSS and JavaScript files</a:t>
            </a:r>
          </a:p>
        </p:txBody>
      </p:sp>
      <p:sp>
        <p:nvSpPr>
          <p:cNvPr id="6" name="TextBox 5">
            <a:extLst>
              <a:ext uri="{FF2B5EF4-FFF2-40B4-BE49-F238E27FC236}">
                <a16:creationId xmlns:a16="http://schemas.microsoft.com/office/drawing/2014/main" id="{69F42FF2-DF5C-3C4A-994A-EE32087BE8B7}"/>
              </a:ext>
            </a:extLst>
          </p:cNvPr>
          <p:cNvSpPr txBox="1"/>
          <p:nvPr/>
        </p:nvSpPr>
        <p:spPr>
          <a:xfrm>
            <a:off x="842713" y="2637119"/>
            <a:ext cx="11109187" cy="307697"/>
          </a:xfrm>
          <a:prstGeom prst="rect">
            <a:avLst/>
          </a:prstGeom>
          <a:noFill/>
        </p:spPr>
        <p:txBody>
          <a:bodyPr wrap="none" lIns="0" tIns="0" rIns="0" bIns="0" rtlCol="0">
            <a:spAutoFit/>
          </a:bodyPr>
          <a:lstStyle/>
          <a:p>
            <a:pPr defTabSz="914126"/>
            <a:r>
              <a:rPr lang="en-US" sz="1999" dirty="0">
                <a:solidFill>
                  <a:srgbClr val="000000"/>
                </a:solidFill>
                <a:latin typeface="Segoe UI"/>
                <a:cs typeface="Arial" pitchFamily="34" charset="0"/>
              </a:rPr>
              <a:t>Some frameworks are capable of handling things like data input, routing between pages and more</a:t>
            </a:r>
          </a:p>
        </p:txBody>
      </p:sp>
      <p:sp>
        <p:nvSpPr>
          <p:cNvPr id="8" name="TextBox 7">
            <a:extLst>
              <a:ext uri="{FF2B5EF4-FFF2-40B4-BE49-F238E27FC236}">
                <a16:creationId xmlns:a16="http://schemas.microsoft.com/office/drawing/2014/main" id="{391D16BD-FDCA-1D42-BE04-BE130912B573}"/>
              </a:ext>
            </a:extLst>
          </p:cNvPr>
          <p:cNvSpPr txBox="1"/>
          <p:nvPr/>
        </p:nvSpPr>
        <p:spPr>
          <a:xfrm>
            <a:off x="839196" y="3411493"/>
            <a:ext cx="7690872" cy="615393"/>
          </a:xfrm>
          <a:prstGeom prst="rect">
            <a:avLst/>
          </a:prstGeom>
          <a:noFill/>
        </p:spPr>
        <p:txBody>
          <a:bodyPr wrap="none" lIns="0" tIns="0" rIns="0" bIns="0" rtlCol="0">
            <a:spAutoFit/>
          </a:bodyPr>
          <a:lstStyle/>
          <a:p>
            <a:pPr defTabSz="914126"/>
            <a:r>
              <a:rPr lang="en-US" sz="1999" dirty="0">
                <a:solidFill>
                  <a:srgbClr val="000000"/>
                </a:solidFill>
                <a:latin typeface="Segoe UI"/>
                <a:cs typeface="Arial" pitchFamily="34" charset="0"/>
              </a:rPr>
              <a:t>A subset of frameworks are known as SPAs, single page application, </a:t>
            </a:r>
          </a:p>
          <a:p>
            <a:pPr defTabSz="914126"/>
            <a:r>
              <a:rPr lang="en-US" sz="1999" dirty="0">
                <a:solidFill>
                  <a:srgbClr val="000000"/>
                </a:solidFill>
                <a:latin typeface="Segoe UI"/>
                <a:cs typeface="Arial" pitchFamily="34" charset="0"/>
              </a:rPr>
              <a:t>examples are Angular, React, Svelte and </a:t>
            </a:r>
            <a:r>
              <a:rPr lang="en-US" sz="1999" dirty="0" err="1">
                <a:solidFill>
                  <a:srgbClr val="000000"/>
                </a:solidFill>
                <a:latin typeface="Segoe UI"/>
                <a:cs typeface="Arial" pitchFamily="34" charset="0"/>
              </a:rPr>
              <a:t>Vue.js</a:t>
            </a:r>
            <a:endParaRPr lang="en-US" sz="1999" dirty="0">
              <a:solidFill>
                <a:srgbClr val="000000"/>
              </a:solidFill>
              <a:latin typeface="Segoe UI"/>
              <a:cs typeface="Arial" pitchFamily="34" charset="0"/>
            </a:endParaRPr>
          </a:p>
        </p:txBody>
      </p:sp>
    </p:spTree>
    <p:extLst>
      <p:ext uri="{BB962C8B-B14F-4D97-AF65-F5344CB8AC3E}">
        <p14:creationId xmlns:p14="http://schemas.microsoft.com/office/powerpoint/2010/main" val="187689124"/>
      </p:ext>
    </p:extLst>
  </p:cSld>
  <p:clrMapOvr>
    <a:masterClrMapping/>
  </p:clrMapOvr>
  <p:transition>
    <p:fade/>
  </p:transition>
</p:sld>
</file>

<file path=ppt/theme/theme1.xml><?xml version="1.0" encoding="utf-8"?>
<a:theme xmlns:a="http://schemas.openxmlformats.org/drawingml/2006/main" name="Highly Confidential">
  <a:themeElements>
    <a:clrScheme name="Avanade_Flame">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Flame.potx_Project05_SG01" id="{B799B06B-6E3C-4F57-85EE-01F276D93205}" vid="{4BD10FCF-3E19-4D86-9EDB-99B18959B679}"/>
    </a:ext>
  </a:extLst>
</a:theme>
</file>

<file path=ppt/theme/theme10.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Highly Confidential">
  <a:themeElements>
    <a:clrScheme name="Avanade_Flame">
      <a:dk1>
        <a:srgbClr val="595959"/>
      </a:dk1>
      <a:lt1>
        <a:sysClr val="window" lastClr="FFFFFF"/>
      </a:lt1>
      <a:dk2>
        <a:srgbClr val="FF5800"/>
      </a:dk2>
      <a:lt2>
        <a:srgbClr val="E7E6E6"/>
      </a:lt2>
      <a:accent1>
        <a:srgbClr val="CE056A"/>
      </a:accent1>
      <a:accent2>
        <a:srgbClr val="C80000"/>
      </a:accent2>
      <a:accent3>
        <a:srgbClr val="FFB414"/>
      </a:accent3>
      <a:accent4>
        <a:srgbClr val="47800A"/>
      </a:accent4>
      <a:accent5>
        <a:srgbClr val="008376"/>
      </a:accent5>
      <a:accent6>
        <a:srgbClr val="006EBD"/>
      </a:accent6>
      <a:hlink>
        <a:srgbClr val="FF5800"/>
      </a:hlink>
      <a:folHlink>
        <a:srgbClr val="890078"/>
      </a:folHlink>
    </a:clrScheme>
    <a:fontScheme name="Custom 1">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vanade_Flame.potx_Project05_SG01" id="{B799B06B-6E3C-4F57-85EE-01F276D93205}" vid="{4BD10FCF-3E19-4D86-9EDB-99B18959B679}"/>
    </a:ext>
  </a:extLst>
</a:theme>
</file>

<file path=ppt/theme/theme3.xml><?xml version="1.0" encoding="utf-8"?>
<a:theme xmlns:a="http://schemas.openxmlformats.org/drawingml/2006/main" name="1_Color Template">
  <a:themeElements>
    <a:clrScheme name="Microsoft Technology and Research">
      <a:dk1>
        <a:srgbClr val="0078D7"/>
      </a:dk1>
      <a:lt1>
        <a:srgbClr val="FFFFFF"/>
      </a:lt1>
      <a:dk2>
        <a:srgbClr val="000000"/>
      </a:dk2>
      <a:lt2>
        <a:srgbClr val="FFFFFF"/>
      </a:lt2>
      <a:accent1>
        <a:srgbClr val="89CAFE"/>
      </a:accent1>
      <a:accent2>
        <a:srgbClr val="4DB0FF"/>
      </a:accent2>
      <a:accent3>
        <a:srgbClr val="0078D7"/>
      </a:accent3>
      <a:accent4>
        <a:srgbClr val="002050"/>
      </a:accent4>
      <a:accent5>
        <a:srgbClr val="505050"/>
      </a:accent5>
      <a:accent6>
        <a:srgbClr val="D83B01"/>
      </a:accent6>
      <a:hlink>
        <a:srgbClr val="002050"/>
      </a:hlink>
      <a:folHlink>
        <a:srgbClr val="D83B0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Conference_B8090_Language_Jefford" id="{0AD8EBC0-1CCC-4F10-ADFD-CCE7E5DD2B50}" vid="{BC556A69-962F-4A80-BB9C-145069735D01}"/>
    </a:ext>
  </a:extLst>
</a:theme>
</file>

<file path=ppt/theme/theme4.xml><?xml version="1.0" encoding="utf-8"?>
<a:theme xmlns:a="http://schemas.openxmlformats.org/drawingml/2006/main" name="5-50155_Microsoft_Tech_Summit_Light_Template">
  <a:themeElements>
    <a:clrScheme name="Microsoft Tech Summit">
      <a:dk1>
        <a:srgbClr val="282828"/>
      </a:dk1>
      <a:lt1>
        <a:srgbClr val="FFFFFF"/>
      </a:lt1>
      <a:dk2>
        <a:srgbClr val="0078D7"/>
      </a:dk2>
      <a:lt2>
        <a:srgbClr val="E6E6E6"/>
      </a:lt2>
      <a:accent1>
        <a:srgbClr val="0078D7"/>
      </a:accent1>
      <a:accent2>
        <a:srgbClr val="D83B01"/>
      </a:accent2>
      <a:accent3>
        <a:srgbClr val="002050"/>
      </a:accent3>
      <a:accent4>
        <a:srgbClr val="00BCF2"/>
      </a:accent4>
      <a:accent5>
        <a:srgbClr val="FF8C00"/>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Tech_Summit_16x9_CommunityTemplate" id="{354208DE-567D-4420-A5A3-22BC466D9D63}" vid="{8BE24036-280B-45FE-9494-9B18B9968AC6}"/>
    </a:ext>
  </a:extLst>
</a:theme>
</file>

<file path=ppt/theme/theme5.xml><?xml version="1.0" encoding="utf-8"?>
<a:theme xmlns:a="http://schemas.openxmlformats.org/drawingml/2006/main" name="Build 2019 Black">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Segoe">
      <a:majorFont>
        <a:latin typeface="Segoe UI"/>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8.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A7CA405-2257-4B80-983B-A47476C2CDCE}">
  <we:reference id="wa104380907" version="1.0.0.0" store="en-US" storeType="OMEX"/>
  <we:alternateReferences>
    <we:reference id="WA104380907"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16ECA6DBED6E04B832764514ACDEB77" ma:contentTypeVersion="4" ma:contentTypeDescription="Create a new document." ma:contentTypeScope="" ma:versionID="4f2c1bd337bda89158fababf22dd568a">
  <xsd:schema xmlns:xsd="http://www.w3.org/2001/XMLSchema" xmlns:xs="http://www.w3.org/2001/XMLSchema" xmlns:p="http://schemas.microsoft.com/office/2006/metadata/properties" xmlns:ns2="79de9a30-5bab-4cdf-8ccb-90ca9b42954b" xmlns:ns3="8b1fc5da-70ac-4e94-9a9a-64459a48f628" targetNamespace="http://schemas.microsoft.com/office/2006/metadata/properties" ma:root="true" ma:fieldsID="2f8606a2852f85e0ea63eead42db76c1" ns2:_="" ns3:_="">
    <xsd:import namespace="79de9a30-5bab-4cdf-8ccb-90ca9b42954b"/>
    <xsd:import namespace="8b1fc5da-70ac-4e94-9a9a-64459a48f62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de9a30-5bab-4cdf-8ccb-90ca9b4295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1fc5da-70ac-4e94-9a9a-64459a48f6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EF9877-10A7-430C-85DE-38BE43A05175}">
  <ds:schemaRefs>
    <ds:schemaRef ds:uri="http://schemas.microsoft.com/office/2006/metadata/properties"/>
    <ds:schemaRef ds:uri="http://purl.org/dc/terms/"/>
    <ds:schemaRef ds:uri="http://schemas.openxmlformats.org/package/2006/metadata/core-properties"/>
    <ds:schemaRef ds:uri="b80a13b8-d187-440f-94c3-e39c9386bcd9"/>
    <ds:schemaRef ds:uri="http://schemas.microsoft.com/office/2006/documentManagement/types"/>
    <ds:schemaRef ds:uri="http://purl.org/dc/dcmitype/"/>
    <ds:schemaRef ds:uri="http://schemas.microsoft.com/office/infopath/2007/PartnerControls"/>
    <ds:schemaRef ds:uri="http://www.w3.org/XML/1998/namespace"/>
    <ds:schemaRef ds:uri="http://purl.org/dc/elements/1.1/"/>
  </ds:schemaRefs>
</ds:datastoreItem>
</file>

<file path=customXml/itemProps2.xml><?xml version="1.0" encoding="utf-8"?>
<ds:datastoreItem xmlns:ds="http://schemas.openxmlformats.org/officeDocument/2006/customXml" ds:itemID="{59E410F7-6879-4187-A4DE-4D3AD97432AA}">
  <ds:schemaRefs>
    <ds:schemaRef ds:uri="http://schemas.microsoft.com/sharepoint/v3/contenttype/forms"/>
  </ds:schemaRefs>
</ds:datastoreItem>
</file>

<file path=customXml/itemProps3.xml><?xml version="1.0" encoding="utf-8"?>
<ds:datastoreItem xmlns:ds="http://schemas.openxmlformats.org/officeDocument/2006/customXml" ds:itemID="{6FB279FE-827F-423C-92B4-C2C22E2A6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de9a30-5bab-4cdf-8ccb-90ca9b42954b"/>
    <ds:schemaRef ds:uri="8b1fc5da-70ac-4e94-9a9a-64459a48f6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1998</TotalTime>
  <Words>2556</Words>
  <Application>Microsoft Office PowerPoint</Application>
  <PresentationFormat>Custom</PresentationFormat>
  <Paragraphs>220</Paragraphs>
  <Slides>25</Slides>
  <Notes>18</Notes>
  <HiddenSlides>5</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25</vt:i4>
      </vt:variant>
    </vt:vector>
  </HeadingPairs>
  <TitlesOfParts>
    <vt:vector size="46" baseType="lpstr">
      <vt:lpstr>Arial</vt:lpstr>
      <vt:lpstr>Calibri</vt:lpstr>
      <vt:lpstr>Calibri Light</vt:lpstr>
      <vt:lpstr>Consolas</vt:lpstr>
      <vt:lpstr>Segoe Pro</vt:lpstr>
      <vt:lpstr>Segoe UI</vt:lpstr>
      <vt:lpstr>Segoe UI Light</vt:lpstr>
      <vt:lpstr>Segoe UI Semibold</vt:lpstr>
      <vt:lpstr>Segoe UI Semilight</vt:lpstr>
      <vt:lpstr>Wingdings</vt:lpstr>
      <vt:lpstr>Highly Confidential</vt:lpstr>
      <vt:lpstr>1_Highly Confidential</vt:lpstr>
      <vt:lpstr>1_Color Template</vt:lpstr>
      <vt:lpstr>5-50155_Microsoft_Tech_Summit_Light_Template</vt:lpstr>
      <vt:lpstr>Build 2019 Black</vt:lpstr>
      <vt:lpstr>Office Theme</vt:lpstr>
      <vt:lpstr>WHITE TEMPLATE</vt:lpstr>
      <vt:lpstr>1_Office Theme</vt:lpstr>
      <vt:lpstr>Microsoft_Learn_White_Template</vt:lpstr>
      <vt:lpstr>2_Office Theme</vt:lpstr>
      <vt:lpstr>Office Theme</vt:lpstr>
      <vt:lpstr>Introduction to  Azure Static Web Apps 🗺️</vt:lpstr>
      <vt:lpstr>Session Topics</vt:lpstr>
      <vt:lpstr>WARNING ⚠️   Excessive use of  bad animations  and demos!</vt:lpstr>
      <vt:lpstr>Introduction</vt:lpstr>
      <vt:lpstr>Scenario</vt:lpstr>
      <vt:lpstr>What is Azure Static Web Apps?</vt:lpstr>
      <vt:lpstr>Optional APIs</vt:lpstr>
      <vt:lpstr>Key features</vt:lpstr>
      <vt:lpstr>What’s a Web framework?</vt:lpstr>
      <vt:lpstr>Choose your own path</vt:lpstr>
      <vt:lpstr>What you'll do</vt:lpstr>
      <vt:lpstr>Next steps</vt:lpstr>
      <vt:lpstr>DEMO</vt:lpstr>
      <vt:lpstr>Next steps</vt:lpstr>
      <vt:lpstr>Introduction to  Azure Static Web Apps 🗺️</vt:lpstr>
      <vt:lpstr>Plan your Azure Static Web App</vt:lpstr>
      <vt:lpstr>Plan your Azure Static Web App</vt:lpstr>
      <vt:lpstr>Azure Static Web Apps</vt:lpstr>
      <vt:lpstr>Connect your Static Web Apps instance to GitHub</vt:lpstr>
      <vt:lpstr>From source code to static assets with GitHub Actions</vt:lpstr>
      <vt:lpstr>Integrated API with Azure Functions</vt:lpstr>
      <vt:lpstr>Handle fallback routes</vt:lpstr>
      <vt:lpstr>Route file location</vt:lpstr>
      <vt:lpstr>Next steps</vt:lpstr>
      <vt:lpstr>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Bruno Capuano</dc:creator>
  <cp:lastModifiedBy>Bruno Capuano</cp:lastModifiedBy>
  <cp:revision>66</cp:revision>
  <dcterms:created xsi:type="dcterms:W3CDTF">2020-05-30T17:20:32Z</dcterms:created>
  <dcterms:modified xsi:type="dcterms:W3CDTF">2022-05-28T15:32:58Z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0x010100016ECA6DBED6E04B832764514ACDEB77</vt:lpwstr>
  </property>
</Properties>
</file>